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60"/>
  </p:notesMasterIdLst>
  <p:handoutMasterIdLst>
    <p:handoutMasterId r:id="rId61"/>
  </p:handoutMasterIdLst>
  <p:sldIdLst>
    <p:sldId id="272" r:id="rId5"/>
    <p:sldId id="258" r:id="rId6"/>
    <p:sldId id="365" r:id="rId7"/>
    <p:sldId id="366" r:id="rId8"/>
    <p:sldId id="367" r:id="rId9"/>
    <p:sldId id="368" r:id="rId10"/>
    <p:sldId id="369" r:id="rId11"/>
    <p:sldId id="370" r:id="rId12"/>
    <p:sldId id="371" r:id="rId13"/>
    <p:sldId id="372" r:id="rId14"/>
    <p:sldId id="373" r:id="rId15"/>
    <p:sldId id="380" r:id="rId16"/>
    <p:sldId id="382" r:id="rId17"/>
    <p:sldId id="379" r:id="rId18"/>
    <p:sldId id="383" r:id="rId19"/>
    <p:sldId id="384" r:id="rId20"/>
    <p:sldId id="386" r:id="rId21"/>
    <p:sldId id="385" r:id="rId22"/>
    <p:sldId id="387" r:id="rId23"/>
    <p:sldId id="374" r:id="rId24"/>
    <p:sldId id="381" r:id="rId25"/>
    <p:sldId id="375" r:id="rId26"/>
    <p:sldId id="376" r:id="rId27"/>
    <p:sldId id="377" r:id="rId28"/>
    <p:sldId id="378" r:id="rId29"/>
    <p:sldId id="388" r:id="rId30"/>
    <p:sldId id="389" r:id="rId31"/>
    <p:sldId id="392" r:id="rId32"/>
    <p:sldId id="393" r:id="rId33"/>
    <p:sldId id="394" r:id="rId34"/>
    <p:sldId id="391" r:id="rId35"/>
    <p:sldId id="395" r:id="rId36"/>
    <p:sldId id="396" r:id="rId37"/>
    <p:sldId id="397" r:id="rId38"/>
    <p:sldId id="398" r:id="rId39"/>
    <p:sldId id="399" r:id="rId40"/>
    <p:sldId id="400" r:id="rId41"/>
    <p:sldId id="401" r:id="rId42"/>
    <p:sldId id="402" r:id="rId43"/>
    <p:sldId id="403" r:id="rId44"/>
    <p:sldId id="404" r:id="rId45"/>
    <p:sldId id="405" r:id="rId46"/>
    <p:sldId id="406" r:id="rId47"/>
    <p:sldId id="407" r:id="rId48"/>
    <p:sldId id="408" r:id="rId49"/>
    <p:sldId id="409" r:id="rId50"/>
    <p:sldId id="410" r:id="rId51"/>
    <p:sldId id="411" r:id="rId52"/>
    <p:sldId id="412" r:id="rId53"/>
    <p:sldId id="413" r:id="rId54"/>
    <p:sldId id="414" r:id="rId55"/>
    <p:sldId id="415" r:id="rId56"/>
    <p:sldId id="416" r:id="rId57"/>
    <p:sldId id="417" r:id="rId58"/>
    <p:sldId id="334" r:id="rId5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4A206A"/>
    <a:srgbClr val="8A6900"/>
    <a:srgbClr val="FFFF00"/>
    <a:srgbClr val="6A2D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527" autoAdjust="0"/>
    <p:restoredTop sz="94492" autoAdjust="0"/>
  </p:normalViewPr>
  <p:slideViewPr>
    <p:cSldViewPr>
      <p:cViewPr varScale="1">
        <p:scale>
          <a:sx n="67" d="100"/>
          <a:sy n="67" d="100"/>
        </p:scale>
        <p:origin x="67" y="341"/>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33E1BF-4392-4206-8DB2-D2080BD3DEB7}" type="doc">
      <dgm:prSet loTypeId="urn:microsoft.com/office/officeart/2005/8/layout/vList5" loCatId="list" qsTypeId="urn:microsoft.com/office/officeart/2005/8/quickstyle/simple3" qsCatId="simple" csTypeId="urn:microsoft.com/office/officeart/2005/8/colors/accent1_2" csCatId="accent1" phldr="1"/>
      <dgm:spPr/>
      <dgm:t>
        <a:bodyPr/>
        <a:lstStyle/>
        <a:p>
          <a:endParaRPr lang="en-IN"/>
        </a:p>
      </dgm:t>
    </dgm:pt>
    <dgm:pt modelId="{06F0B4E2-3C4C-42AC-9D8F-BBAFC72462DD}">
      <dgm:prSet phldrT="[Text]" custT="1"/>
      <dgm:spPr>
        <a:solidFill>
          <a:schemeClr val="accent1">
            <a:lumMod val="50000"/>
          </a:schemeClr>
        </a:solidFill>
      </dgm:spPr>
      <dgm:t>
        <a:bodyPr/>
        <a:lstStyle/>
        <a:p>
          <a:pPr marL="108000" algn="l"/>
          <a:r>
            <a:rPr lang="en-US" sz="2800" b="1" dirty="0" smtClean="0">
              <a:solidFill>
                <a:srgbClr val="FFFF00"/>
              </a:solidFill>
              <a:latin typeface="+mj-lt"/>
              <a:cs typeface="Arial" panose="020B0604020202020204" pitchFamily="34" charset="0"/>
            </a:rPr>
            <a:t> Introduction</a:t>
          </a:r>
          <a:endParaRPr lang="en-IN" sz="2800" b="1" dirty="0">
            <a:solidFill>
              <a:srgbClr val="FFFF00"/>
            </a:solidFill>
            <a:latin typeface="+mj-lt"/>
            <a:cs typeface="Arial" panose="020B0604020202020204" pitchFamily="34" charset="0"/>
          </a:endParaRPr>
        </a:p>
      </dgm:t>
    </dgm:pt>
    <dgm:pt modelId="{1EACE95E-FFD1-44C4-9D97-77DF9B47647E}" type="parTrans" cxnId="{9B83973E-BEAF-4F96-9A9F-FA8BA9F8FDE8}">
      <dgm:prSet/>
      <dgm:spPr/>
      <dgm:t>
        <a:bodyPr/>
        <a:lstStyle/>
        <a:p>
          <a:endParaRPr lang="en-IN">
            <a:solidFill>
              <a:srgbClr val="FFFF00"/>
            </a:solidFill>
            <a:latin typeface="Arial" panose="020B0604020202020204" pitchFamily="34" charset="0"/>
            <a:cs typeface="Arial" panose="020B0604020202020204" pitchFamily="34" charset="0"/>
          </a:endParaRPr>
        </a:p>
      </dgm:t>
    </dgm:pt>
    <dgm:pt modelId="{9FBC7F35-10AF-4961-B2D4-6F2B796D7D85}" type="sibTrans" cxnId="{9B83973E-BEAF-4F96-9A9F-FA8BA9F8FDE8}">
      <dgm:prSet/>
      <dgm:spPr/>
      <dgm:t>
        <a:bodyPr/>
        <a:lstStyle/>
        <a:p>
          <a:endParaRPr lang="en-IN">
            <a:solidFill>
              <a:srgbClr val="FFFF00"/>
            </a:solidFill>
            <a:latin typeface="Arial" panose="020B0604020202020204" pitchFamily="34" charset="0"/>
            <a:cs typeface="Arial" panose="020B0604020202020204" pitchFamily="34" charset="0"/>
          </a:endParaRPr>
        </a:p>
      </dgm:t>
    </dgm:pt>
    <dgm:pt modelId="{60365183-CE32-4168-9B2F-ECDC720E64E4}">
      <dgm:prSet phldrT="[Text]" custT="1"/>
      <dgm:spPr>
        <a:solidFill>
          <a:schemeClr val="accent1">
            <a:lumMod val="50000"/>
          </a:schemeClr>
        </a:solidFill>
      </dgm:spPr>
      <dgm:t>
        <a:bodyPr/>
        <a:lstStyle/>
        <a:p>
          <a:pPr marL="108000" algn="l"/>
          <a:r>
            <a:rPr lang="en-IN" sz="2800" b="1" dirty="0" smtClean="0">
              <a:solidFill>
                <a:srgbClr val="FFFF00"/>
              </a:solidFill>
            </a:rPr>
            <a:t>Performance &amp; Applications</a:t>
          </a:r>
          <a:endParaRPr lang="en-IN" sz="2800" b="1" dirty="0">
            <a:solidFill>
              <a:srgbClr val="FFFF00"/>
            </a:solidFill>
            <a:latin typeface="Arial" panose="020B0604020202020204" pitchFamily="34" charset="0"/>
            <a:cs typeface="Arial" panose="020B0604020202020204" pitchFamily="34" charset="0"/>
          </a:endParaRPr>
        </a:p>
      </dgm:t>
    </dgm:pt>
    <dgm:pt modelId="{CA002CAA-F332-41AE-BE5A-A69DA0A9C3D0}" type="parTrans" cxnId="{BD43FC39-34FB-444A-A71D-0F475F73C034}">
      <dgm:prSet/>
      <dgm:spPr/>
      <dgm:t>
        <a:bodyPr/>
        <a:lstStyle/>
        <a:p>
          <a:endParaRPr lang="en-IN">
            <a:solidFill>
              <a:srgbClr val="FFFF00"/>
            </a:solidFill>
            <a:latin typeface="Arial" panose="020B0604020202020204" pitchFamily="34" charset="0"/>
            <a:cs typeface="Arial" panose="020B0604020202020204" pitchFamily="34" charset="0"/>
          </a:endParaRPr>
        </a:p>
      </dgm:t>
    </dgm:pt>
    <dgm:pt modelId="{A5527CE7-52A4-4645-A14E-270C4EF01862}" type="sibTrans" cxnId="{BD43FC39-34FB-444A-A71D-0F475F73C034}">
      <dgm:prSet/>
      <dgm:spPr/>
      <dgm:t>
        <a:bodyPr/>
        <a:lstStyle/>
        <a:p>
          <a:endParaRPr lang="en-IN">
            <a:solidFill>
              <a:srgbClr val="FFFF00"/>
            </a:solidFill>
            <a:latin typeface="Arial" panose="020B0604020202020204" pitchFamily="34" charset="0"/>
            <a:cs typeface="Arial" panose="020B0604020202020204" pitchFamily="34" charset="0"/>
          </a:endParaRPr>
        </a:p>
      </dgm:t>
    </dgm:pt>
    <dgm:pt modelId="{12E5CA6D-3D3D-42C9-95D6-654F4A4AEA31}">
      <dgm:prSet custT="1"/>
      <dgm:spPr>
        <a:solidFill>
          <a:schemeClr val="accent1">
            <a:lumMod val="50000"/>
          </a:schemeClr>
        </a:solidFill>
      </dgm:spPr>
      <dgm:t>
        <a:bodyPr/>
        <a:lstStyle/>
        <a:p>
          <a:pPr marL="108000" algn="l"/>
          <a:r>
            <a:rPr lang="en-IN" sz="2800" b="1" smtClean="0">
              <a:solidFill>
                <a:srgbClr val="FFFF00"/>
              </a:solidFill>
            </a:rPr>
            <a:t>Data Virtualization</a:t>
          </a:r>
          <a:endParaRPr lang="en-IN" sz="2800" b="1">
            <a:solidFill>
              <a:srgbClr val="FFFF00"/>
            </a:solidFill>
            <a:latin typeface="+mj-lt"/>
            <a:cs typeface="Arial" panose="020B0604020202020204" pitchFamily="34" charset="0"/>
          </a:endParaRPr>
        </a:p>
      </dgm:t>
    </dgm:pt>
    <dgm:pt modelId="{5B993C77-D664-4803-A745-1A39809E3F0B}" type="parTrans" cxnId="{3313D3C2-34A9-42CE-837D-3AD195E95805}">
      <dgm:prSet/>
      <dgm:spPr/>
      <dgm:t>
        <a:bodyPr/>
        <a:lstStyle/>
        <a:p>
          <a:endParaRPr lang="en-IN">
            <a:solidFill>
              <a:srgbClr val="FFFF00"/>
            </a:solidFill>
            <a:latin typeface="Arial" panose="020B0604020202020204" pitchFamily="34" charset="0"/>
            <a:cs typeface="Arial" panose="020B0604020202020204" pitchFamily="34" charset="0"/>
          </a:endParaRPr>
        </a:p>
      </dgm:t>
    </dgm:pt>
    <dgm:pt modelId="{5702E080-7F06-4A31-8C27-2AE394252BC1}" type="sibTrans" cxnId="{3313D3C2-34A9-42CE-837D-3AD195E95805}">
      <dgm:prSet/>
      <dgm:spPr/>
      <dgm:t>
        <a:bodyPr/>
        <a:lstStyle/>
        <a:p>
          <a:endParaRPr lang="en-IN">
            <a:solidFill>
              <a:srgbClr val="FFFF00"/>
            </a:solidFill>
            <a:latin typeface="Arial" panose="020B0604020202020204" pitchFamily="34" charset="0"/>
            <a:cs typeface="Arial" panose="020B0604020202020204" pitchFamily="34" charset="0"/>
          </a:endParaRPr>
        </a:p>
      </dgm:t>
    </dgm:pt>
    <dgm:pt modelId="{D85CE42E-1C59-4439-9304-5FC58261AC64}">
      <dgm:prSet phldrT="[Text]" custT="1"/>
      <dgm:spPr>
        <a:solidFill>
          <a:schemeClr val="accent1">
            <a:lumMod val="50000"/>
          </a:schemeClr>
        </a:solidFill>
      </dgm:spPr>
      <dgm:t>
        <a:bodyPr/>
        <a:lstStyle/>
        <a:p>
          <a:pPr marL="108000" algn="l"/>
          <a:r>
            <a:rPr lang="en-IN" sz="2800" b="1" dirty="0" smtClean="0">
              <a:solidFill>
                <a:srgbClr val="FFFF00"/>
              </a:solidFill>
            </a:rPr>
            <a:t>Spark Libraries</a:t>
          </a:r>
          <a:endParaRPr lang="en-IN" sz="2800" b="1" dirty="0">
            <a:solidFill>
              <a:srgbClr val="FFFF00"/>
            </a:solidFill>
            <a:latin typeface="+mj-lt"/>
            <a:cs typeface="Arial" panose="020B0604020202020204" pitchFamily="34" charset="0"/>
          </a:endParaRPr>
        </a:p>
      </dgm:t>
    </dgm:pt>
    <dgm:pt modelId="{32CBA3E8-13FC-4954-B12C-815CE213FEE4}" type="parTrans" cxnId="{FFF83FD4-ED15-47D6-B634-53B3D04BF252}">
      <dgm:prSet/>
      <dgm:spPr/>
      <dgm:t>
        <a:bodyPr/>
        <a:lstStyle/>
        <a:p>
          <a:endParaRPr lang="en-IN">
            <a:solidFill>
              <a:srgbClr val="FFFF00"/>
            </a:solidFill>
            <a:latin typeface="Arial" panose="020B0604020202020204" pitchFamily="34" charset="0"/>
            <a:cs typeface="Arial" panose="020B0604020202020204" pitchFamily="34" charset="0"/>
          </a:endParaRPr>
        </a:p>
      </dgm:t>
    </dgm:pt>
    <dgm:pt modelId="{CE21BAF2-DEEB-4F02-9C5E-AA979AFBE08B}" type="sibTrans" cxnId="{FFF83FD4-ED15-47D6-B634-53B3D04BF252}">
      <dgm:prSet/>
      <dgm:spPr/>
      <dgm:t>
        <a:bodyPr/>
        <a:lstStyle/>
        <a:p>
          <a:endParaRPr lang="en-IN">
            <a:solidFill>
              <a:srgbClr val="FFFF00"/>
            </a:solidFill>
            <a:latin typeface="Arial" panose="020B0604020202020204" pitchFamily="34" charset="0"/>
            <a:cs typeface="Arial" panose="020B0604020202020204" pitchFamily="34" charset="0"/>
          </a:endParaRPr>
        </a:p>
      </dgm:t>
    </dgm:pt>
    <dgm:pt modelId="{19B731E4-5162-44CB-8F47-B89B48B929CC}">
      <dgm:prSet custT="1"/>
      <dgm:spPr>
        <a:solidFill>
          <a:schemeClr val="accent1">
            <a:lumMod val="50000"/>
          </a:schemeClr>
        </a:solidFill>
      </dgm:spPr>
      <dgm:t>
        <a:bodyPr/>
        <a:lstStyle/>
        <a:p>
          <a:pPr marL="108000" algn="l"/>
          <a:r>
            <a:rPr lang="en-IN" sz="2800" b="1" dirty="0" smtClean="0">
              <a:solidFill>
                <a:srgbClr val="FFFF00"/>
              </a:solidFill>
            </a:rPr>
            <a:t>Distributed JDBC/ODBC               SQL Query Engine</a:t>
          </a:r>
          <a:endParaRPr lang="en-IN" sz="2800" b="1" dirty="0">
            <a:solidFill>
              <a:srgbClr val="FFFF00"/>
            </a:solidFill>
            <a:latin typeface="+mj-lt"/>
            <a:cs typeface="Arial" panose="020B0604020202020204" pitchFamily="34" charset="0"/>
          </a:endParaRPr>
        </a:p>
      </dgm:t>
    </dgm:pt>
    <dgm:pt modelId="{F59B301D-86EA-415D-99DE-DC5E965192E7}" type="parTrans" cxnId="{1422BC03-2EE0-420B-824A-1656B718946B}">
      <dgm:prSet/>
      <dgm:spPr/>
      <dgm:t>
        <a:bodyPr/>
        <a:lstStyle/>
        <a:p>
          <a:endParaRPr lang="en-IN"/>
        </a:p>
      </dgm:t>
    </dgm:pt>
    <dgm:pt modelId="{390B1BE1-7DE8-4296-B235-93A0DEC1F600}" type="sibTrans" cxnId="{1422BC03-2EE0-420B-824A-1656B718946B}">
      <dgm:prSet/>
      <dgm:spPr/>
      <dgm:t>
        <a:bodyPr/>
        <a:lstStyle/>
        <a:p>
          <a:endParaRPr lang="en-IN"/>
        </a:p>
      </dgm:t>
    </dgm:pt>
    <dgm:pt modelId="{7F2DE83B-9192-43B6-9CDD-92E37B484E9F}">
      <dgm:prSet custT="1"/>
      <dgm:spPr>
        <a:solidFill>
          <a:schemeClr val="accent1">
            <a:lumMod val="50000"/>
          </a:schemeClr>
        </a:solidFill>
      </dgm:spPr>
      <dgm:t>
        <a:bodyPr/>
        <a:lstStyle/>
        <a:p>
          <a:pPr marL="108000" algn="l"/>
          <a:r>
            <a:rPr lang="en-IN" sz="2800" b="1" dirty="0" smtClean="0">
              <a:solidFill>
                <a:srgbClr val="FFFF00"/>
              </a:solidFill>
            </a:rPr>
            <a:t>ETL &amp; Data Warehousing</a:t>
          </a:r>
          <a:endParaRPr lang="en-IN" sz="2800" b="1" dirty="0">
            <a:solidFill>
              <a:srgbClr val="FFFF00"/>
            </a:solidFill>
            <a:latin typeface="+mj-lt"/>
            <a:cs typeface="Arial" panose="020B0604020202020204" pitchFamily="34" charset="0"/>
          </a:endParaRPr>
        </a:p>
      </dgm:t>
    </dgm:pt>
    <dgm:pt modelId="{8E924A03-6C50-4957-87B3-2749F2FEC804}" type="parTrans" cxnId="{2E247D8F-CE21-4DFC-9665-032B13C419F7}">
      <dgm:prSet/>
      <dgm:spPr/>
      <dgm:t>
        <a:bodyPr/>
        <a:lstStyle/>
        <a:p>
          <a:endParaRPr lang="en-IN"/>
        </a:p>
      </dgm:t>
    </dgm:pt>
    <dgm:pt modelId="{0851DDE1-DA86-4F48-8E00-372A986DBAD1}" type="sibTrans" cxnId="{2E247D8F-CE21-4DFC-9665-032B13C419F7}">
      <dgm:prSet/>
      <dgm:spPr/>
      <dgm:t>
        <a:bodyPr/>
        <a:lstStyle/>
        <a:p>
          <a:endParaRPr lang="en-IN"/>
        </a:p>
      </dgm:t>
    </dgm:pt>
    <dgm:pt modelId="{E468E616-EB4C-435E-8323-2FD7B268E3BF}">
      <dgm:prSet custT="1"/>
      <dgm:spPr>
        <a:solidFill>
          <a:schemeClr val="accent1">
            <a:lumMod val="50000"/>
          </a:schemeClr>
        </a:solidFill>
      </dgm:spPr>
      <dgm:t>
        <a:bodyPr/>
        <a:lstStyle/>
        <a:p>
          <a:pPr marL="108000" algn="l"/>
          <a:r>
            <a:rPr lang="en-US" sz="2800" b="1" dirty="0" smtClean="0">
              <a:solidFill>
                <a:srgbClr val="FFFF00"/>
              </a:solidFill>
              <a:latin typeface="+mj-lt"/>
              <a:cs typeface="Arial" panose="020B0604020202020204" pitchFamily="34" charset="0"/>
            </a:rPr>
            <a:t>Spark SQL Code Examples</a:t>
          </a:r>
          <a:endParaRPr lang="en-IN" sz="2800" b="1" dirty="0">
            <a:solidFill>
              <a:srgbClr val="FFFF00"/>
            </a:solidFill>
            <a:latin typeface="+mj-lt"/>
            <a:cs typeface="Arial" panose="020B0604020202020204" pitchFamily="34" charset="0"/>
          </a:endParaRPr>
        </a:p>
      </dgm:t>
    </dgm:pt>
    <dgm:pt modelId="{962BF3C2-36FD-4953-83E9-2C7420663E7E}" type="parTrans" cxnId="{9F6B70F9-034B-4A43-A7A5-A522D8E5DF48}">
      <dgm:prSet/>
      <dgm:spPr/>
      <dgm:t>
        <a:bodyPr/>
        <a:lstStyle/>
        <a:p>
          <a:endParaRPr lang="en-IN"/>
        </a:p>
      </dgm:t>
    </dgm:pt>
    <dgm:pt modelId="{AFADBD49-7C47-45AC-B34C-1D6032D23F36}" type="sibTrans" cxnId="{9F6B70F9-034B-4A43-A7A5-A522D8E5DF48}">
      <dgm:prSet/>
      <dgm:spPr/>
      <dgm:t>
        <a:bodyPr/>
        <a:lstStyle/>
        <a:p>
          <a:endParaRPr lang="en-IN"/>
        </a:p>
      </dgm:t>
    </dgm:pt>
    <dgm:pt modelId="{76AABBA8-7AED-49A2-9EA1-B82D59580F49}" type="pres">
      <dgm:prSet presAssocID="{6D33E1BF-4392-4206-8DB2-D2080BD3DEB7}" presName="Name0" presStyleCnt="0">
        <dgm:presLayoutVars>
          <dgm:dir/>
          <dgm:animLvl val="lvl"/>
          <dgm:resizeHandles val="exact"/>
        </dgm:presLayoutVars>
      </dgm:prSet>
      <dgm:spPr/>
      <dgm:t>
        <a:bodyPr/>
        <a:lstStyle/>
        <a:p>
          <a:endParaRPr lang="en-IN"/>
        </a:p>
      </dgm:t>
    </dgm:pt>
    <dgm:pt modelId="{1B6602A8-123E-4978-A68F-39F96AFA6FA6}" type="pres">
      <dgm:prSet presAssocID="{06F0B4E2-3C4C-42AC-9D8F-BBAFC72462DD}" presName="linNode" presStyleCnt="0"/>
      <dgm:spPr/>
      <dgm:t>
        <a:bodyPr/>
        <a:lstStyle/>
        <a:p>
          <a:endParaRPr lang="en-IN"/>
        </a:p>
      </dgm:t>
    </dgm:pt>
    <dgm:pt modelId="{6615A05E-3C83-44BD-AF92-F7FA42A80B08}" type="pres">
      <dgm:prSet presAssocID="{06F0B4E2-3C4C-42AC-9D8F-BBAFC72462DD}" presName="parentText" presStyleLbl="node1" presStyleIdx="0" presStyleCnt="7" custScaleX="218512" custLinFactNeighborX="-726" custLinFactNeighborY="-12907">
        <dgm:presLayoutVars>
          <dgm:chMax val="1"/>
          <dgm:bulletEnabled val="1"/>
        </dgm:presLayoutVars>
      </dgm:prSet>
      <dgm:spPr/>
      <dgm:t>
        <a:bodyPr/>
        <a:lstStyle/>
        <a:p>
          <a:endParaRPr lang="en-IN"/>
        </a:p>
      </dgm:t>
    </dgm:pt>
    <dgm:pt modelId="{4964C70B-0AE6-41F0-9859-27E5870AE422}" type="pres">
      <dgm:prSet presAssocID="{9FBC7F35-10AF-4961-B2D4-6F2B796D7D85}" presName="sp" presStyleCnt="0"/>
      <dgm:spPr/>
      <dgm:t>
        <a:bodyPr/>
        <a:lstStyle/>
        <a:p>
          <a:endParaRPr lang="en-IN"/>
        </a:p>
      </dgm:t>
    </dgm:pt>
    <dgm:pt modelId="{9F86AC3C-427A-45B6-970A-AD3DF9AF9E03}" type="pres">
      <dgm:prSet presAssocID="{D85CE42E-1C59-4439-9304-5FC58261AC64}" presName="linNode" presStyleCnt="0"/>
      <dgm:spPr/>
      <dgm:t>
        <a:bodyPr/>
        <a:lstStyle/>
        <a:p>
          <a:endParaRPr lang="en-IN"/>
        </a:p>
      </dgm:t>
    </dgm:pt>
    <dgm:pt modelId="{919F3EB5-11E5-4C15-BDDE-7DDF32465E5D}" type="pres">
      <dgm:prSet presAssocID="{D85CE42E-1C59-4439-9304-5FC58261AC64}" presName="parentText" presStyleLbl="node1" presStyleIdx="1" presStyleCnt="7" custScaleX="218512" custLinFactNeighborX="-574">
        <dgm:presLayoutVars>
          <dgm:chMax val="1"/>
          <dgm:bulletEnabled val="1"/>
        </dgm:presLayoutVars>
      </dgm:prSet>
      <dgm:spPr/>
      <dgm:t>
        <a:bodyPr/>
        <a:lstStyle/>
        <a:p>
          <a:endParaRPr lang="en-IN"/>
        </a:p>
      </dgm:t>
    </dgm:pt>
    <dgm:pt modelId="{88C22D19-9266-4D7E-8519-CD24A09077C3}" type="pres">
      <dgm:prSet presAssocID="{CE21BAF2-DEEB-4F02-9C5E-AA979AFBE08B}" presName="sp" presStyleCnt="0"/>
      <dgm:spPr/>
      <dgm:t>
        <a:bodyPr/>
        <a:lstStyle/>
        <a:p>
          <a:endParaRPr lang="en-IN"/>
        </a:p>
      </dgm:t>
    </dgm:pt>
    <dgm:pt modelId="{FB6291E5-0660-4B76-9CFC-AE0D64A9D8D3}" type="pres">
      <dgm:prSet presAssocID="{60365183-CE32-4168-9B2F-ECDC720E64E4}" presName="linNode" presStyleCnt="0"/>
      <dgm:spPr/>
      <dgm:t>
        <a:bodyPr/>
        <a:lstStyle/>
        <a:p>
          <a:endParaRPr lang="en-IN"/>
        </a:p>
      </dgm:t>
    </dgm:pt>
    <dgm:pt modelId="{8E42E0B6-F9A6-400C-AB2D-7833AEE4EC07}" type="pres">
      <dgm:prSet presAssocID="{60365183-CE32-4168-9B2F-ECDC720E64E4}" presName="parentText" presStyleLbl="node1" presStyleIdx="2" presStyleCnt="7" custScaleX="218512" custLinFactNeighborX="-574">
        <dgm:presLayoutVars>
          <dgm:chMax val="1"/>
          <dgm:bulletEnabled val="1"/>
        </dgm:presLayoutVars>
      </dgm:prSet>
      <dgm:spPr/>
      <dgm:t>
        <a:bodyPr/>
        <a:lstStyle/>
        <a:p>
          <a:endParaRPr lang="en-IN"/>
        </a:p>
      </dgm:t>
    </dgm:pt>
    <dgm:pt modelId="{0480248E-8F97-4A83-BC37-5332B9605F34}" type="pres">
      <dgm:prSet presAssocID="{A5527CE7-52A4-4645-A14E-270C4EF01862}" presName="sp" presStyleCnt="0"/>
      <dgm:spPr/>
      <dgm:t>
        <a:bodyPr/>
        <a:lstStyle/>
        <a:p>
          <a:endParaRPr lang="en-IN"/>
        </a:p>
      </dgm:t>
    </dgm:pt>
    <dgm:pt modelId="{681A9186-921A-45D7-AB0D-E7B87F1CD9B4}" type="pres">
      <dgm:prSet presAssocID="{12E5CA6D-3D3D-42C9-95D6-654F4A4AEA31}" presName="linNode" presStyleCnt="0"/>
      <dgm:spPr/>
      <dgm:t>
        <a:bodyPr/>
        <a:lstStyle/>
        <a:p>
          <a:endParaRPr lang="en-IN"/>
        </a:p>
      </dgm:t>
    </dgm:pt>
    <dgm:pt modelId="{63D83632-AA81-4829-851C-7458A551B573}" type="pres">
      <dgm:prSet presAssocID="{12E5CA6D-3D3D-42C9-95D6-654F4A4AEA31}" presName="parentText" presStyleLbl="node1" presStyleIdx="3" presStyleCnt="7" custScaleX="218512">
        <dgm:presLayoutVars>
          <dgm:chMax val="1"/>
          <dgm:bulletEnabled val="1"/>
        </dgm:presLayoutVars>
      </dgm:prSet>
      <dgm:spPr/>
      <dgm:t>
        <a:bodyPr/>
        <a:lstStyle/>
        <a:p>
          <a:endParaRPr lang="en-IN"/>
        </a:p>
      </dgm:t>
    </dgm:pt>
    <dgm:pt modelId="{E47CCFE2-D08B-476F-BD92-09919EBC5F63}" type="pres">
      <dgm:prSet presAssocID="{5702E080-7F06-4A31-8C27-2AE394252BC1}" presName="sp" presStyleCnt="0"/>
      <dgm:spPr/>
    </dgm:pt>
    <dgm:pt modelId="{10A71036-24F9-4262-B206-90B42F8C14AE}" type="pres">
      <dgm:prSet presAssocID="{19B731E4-5162-44CB-8F47-B89B48B929CC}" presName="linNode" presStyleCnt="0"/>
      <dgm:spPr/>
    </dgm:pt>
    <dgm:pt modelId="{71D4ACBB-0450-453A-9781-5DEE47966CD8}" type="pres">
      <dgm:prSet presAssocID="{19B731E4-5162-44CB-8F47-B89B48B929CC}" presName="parentText" presStyleLbl="node1" presStyleIdx="4" presStyleCnt="7" custScaleX="218512" custScaleY="142466">
        <dgm:presLayoutVars>
          <dgm:chMax val="1"/>
          <dgm:bulletEnabled val="1"/>
        </dgm:presLayoutVars>
      </dgm:prSet>
      <dgm:spPr/>
      <dgm:t>
        <a:bodyPr/>
        <a:lstStyle/>
        <a:p>
          <a:endParaRPr lang="en-IN"/>
        </a:p>
      </dgm:t>
    </dgm:pt>
    <dgm:pt modelId="{9D6E8782-77B6-4623-83C8-EB4126F89196}" type="pres">
      <dgm:prSet presAssocID="{390B1BE1-7DE8-4296-B235-93A0DEC1F600}" presName="sp" presStyleCnt="0"/>
      <dgm:spPr/>
    </dgm:pt>
    <dgm:pt modelId="{26A37FDF-CA8D-4685-9589-889BA9655BA4}" type="pres">
      <dgm:prSet presAssocID="{7F2DE83B-9192-43B6-9CDD-92E37B484E9F}" presName="linNode" presStyleCnt="0"/>
      <dgm:spPr/>
    </dgm:pt>
    <dgm:pt modelId="{CB35E9F0-12A1-4D44-8D83-1D387282534E}" type="pres">
      <dgm:prSet presAssocID="{7F2DE83B-9192-43B6-9CDD-92E37B484E9F}" presName="parentText" presStyleLbl="node1" presStyleIdx="5" presStyleCnt="7" custScaleX="218512">
        <dgm:presLayoutVars>
          <dgm:chMax val="1"/>
          <dgm:bulletEnabled val="1"/>
        </dgm:presLayoutVars>
      </dgm:prSet>
      <dgm:spPr/>
      <dgm:t>
        <a:bodyPr/>
        <a:lstStyle/>
        <a:p>
          <a:endParaRPr lang="en-IN"/>
        </a:p>
      </dgm:t>
    </dgm:pt>
    <dgm:pt modelId="{50006A3A-5560-4000-A11D-D26829BC47EC}" type="pres">
      <dgm:prSet presAssocID="{0851DDE1-DA86-4F48-8E00-372A986DBAD1}" presName="sp" presStyleCnt="0"/>
      <dgm:spPr/>
    </dgm:pt>
    <dgm:pt modelId="{514B5E48-9DD4-44A3-B4E6-4C03BE3E5D2B}" type="pres">
      <dgm:prSet presAssocID="{E468E616-EB4C-435E-8323-2FD7B268E3BF}" presName="linNode" presStyleCnt="0"/>
      <dgm:spPr/>
    </dgm:pt>
    <dgm:pt modelId="{BDF0D60B-CFD6-43A4-8DDA-E8E2AD7B9434}" type="pres">
      <dgm:prSet presAssocID="{E468E616-EB4C-435E-8323-2FD7B268E3BF}" presName="parentText" presStyleLbl="node1" presStyleIdx="6" presStyleCnt="7" custScaleX="218512">
        <dgm:presLayoutVars>
          <dgm:chMax val="1"/>
          <dgm:bulletEnabled val="1"/>
        </dgm:presLayoutVars>
      </dgm:prSet>
      <dgm:spPr/>
      <dgm:t>
        <a:bodyPr/>
        <a:lstStyle/>
        <a:p>
          <a:endParaRPr lang="en-IN"/>
        </a:p>
      </dgm:t>
    </dgm:pt>
  </dgm:ptLst>
  <dgm:cxnLst>
    <dgm:cxn modelId="{62AD262A-6158-4939-90B9-CEB7F7691DEE}" type="presOf" srcId="{E468E616-EB4C-435E-8323-2FD7B268E3BF}" destId="{BDF0D60B-CFD6-43A4-8DDA-E8E2AD7B9434}" srcOrd="0" destOrd="0" presId="urn:microsoft.com/office/officeart/2005/8/layout/vList5"/>
    <dgm:cxn modelId="{4A793357-E405-4E3C-9411-0FFC7EC818C4}" type="presOf" srcId="{12E5CA6D-3D3D-42C9-95D6-654F4A4AEA31}" destId="{63D83632-AA81-4829-851C-7458A551B573}" srcOrd="0" destOrd="0" presId="urn:microsoft.com/office/officeart/2005/8/layout/vList5"/>
    <dgm:cxn modelId="{25D20D5E-C57E-44B4-B557-9863C0E729FF}" type="presOf" srcId="{D85CE42E-1C59-4439-9304-5FC58261AC64}" destId="{919F3EB5-11E5-4C15-BDDE-7DDF32465E5D}" srcOrd="0" destOrd="0" presId="urn:microsoft.com/office/officeart/2005/8/layout/vList5"/>
    <dgm:cxn modelId="{D0C6EF71-F26A-4B9E-A058-FF6670063A44}" type="presOf" srcId="{60365183-CE32-4168-9B2F-ECDC720E64E4}" destId="{8E42E0B6-F9A6-400C-AB2D-7833AEE4EC07}" srcOrd="0" destOrd="0" presId="urn:microsoft.com/office/officeart/2005/8/layout/vList5"/>
    <dgm:cxn modelId="{2E247D8F-CE21-4DFC-9665-032B13C419F7}" srcId="{6D33E1BF-4392-4206-8DB2-D2080BD3DEB7}" destId="{7F2DE83B-9192-43B6-9CDD-92E37B484E9F}" srcOrd="5" destOrd="0" parTransId="{8E924A03-6C50-4957-87B3-2749F2FEC804}" sibTransId="{0851DDE1-DA86-4F48-8E00-372A986DBAD1}"/>
    <dgm:cxn modelId="{96E479C8-4D53-464D-9647-94FFD19055BB}" type="presOf" srcId="{6D33E1BF-4392-4206-8DB2-D2080BD3DEB7}" destId="{76AABBA8-7AED-49A2-9EA1-B82D59580F49}" srcOrd="0" destOrd="0" presId="urn:microsoft.com/office/officeart/2005/8/layout/vList5"/>
    <dgm:cxn modelId="{FFF83FD4-ED15-47D6-B634-53B3D04BF252}" srcId="{6D33E1BF-4392-4206-8DB2-D2080BD3DEB7}" destId="{D85CE42E-1C59-4439-9304-5FC58261AC64}" srcOrd="1" destOrd="0" parTransId="{32CBA3E8-13FC-4954-B12C-815CE213FEE4}" sibTransId="{CE21BAF2-DEEB-4F02-9C5E-AA979AFBE08B}"/>
    <dgm:cxn modelId="{BD43FC39-34FB-444A-A71D-0F475F73C034}" srcId="{6D33E1BF-4392-4206-8DB2-D2080BD3DEB7}" destId="{60365183-CE32-4168-9B2F-ECDC720E64E4}" srcOrd="2" destOrd="0" parTransId="{CA002CAA-F332-41AE-BE5A-A69DA0A9C3D0}" sibTransId="{A5527CE7-52A4-4645-A14E-270C4EF01862}"/>
    <dgm:cxn modelId="{1422BC03-2EE0-420B-824A-1656B718946B}" srcId="{6D33E1BF-4392-4206-8DB2-D2080BD3DEB7}" destId="{19B731E4-5162-44CB-8F47-B89B48B929CC}" srcOrd="4" destOrd="0" parTransId="{F59B301D-86EA-415D-99DE-DC5E965192E7}" sibTransId="{390B1BE1-7DE8-4296-B235-93A0DEC1F600}"/>
    <dgm:cxn modelId="{9B83973E-BEAF-4F96-9A9F-FA8BA9F8FDE8}" srcId="{6D33E1BF-4392-4206-8DB2-D2080BD3DEB7}" destId="{06F0B4E2-3C4C-42AC-9D8F-BBAFC72462DD}" srcOrd="0" destOrd="0" parTransId="{1EACE95E-FFD1-44C4-9D97-77DF9B47647E}" sibTransId="{9FBC7F35-10AF-4961-B2D4-6F2B796D7D85}"/>
    <dgm:cxn modelId="{8EE7B9BC-0C1D-4B0F-8E3C-6DE520299189}" type="presOf" srcId="{06F0B4E2-3C4C-42AC-9D8F-BBAFC72462DD}" destId="{6615A05E-3C83-44BD-AF92-F7FA42A80B08}" srcOrd="0" destOrd="0" presId="urn:microsoft.com/office/officeart/2005/8/layout/vList5"/>
    <dgm:cxn modelId="{D0228B7E-3FE1-4939-9C10-DB07B86A4D60}" type="presOf" srcId="{7F2DE83B-9192-43B6-9CDD-92E37B484E9F}" destId="{CB35E9F0-12A1-4D44-8D83-1D387282534E}" srcOrd="0" destOrd="0" presId="urn:microsoft.com/office/officeart/2005/8/layout/vList5"/>
    <dgm:cxn modelId="{9F6B70F9-034B-4A43-A7A5-A522D8E5DF48}" srcId="{6D33E1BF-4392-4206-8DB2-D2080BD3DEB7}" destId="{E468E616-EB4C-435E-8323-2FD7B268E3BF}" srcOrd="6" destOrd="0" parTransId="{962BF3C2-36FD-4953-83E9-2C7420663E7E}" sibTransId="{AFADBD49-7C47-45AC-B34C-1D6032D23F36}"/>
    <dgm:cxn modelId="{6F7C9352-A3EB-47A0-B9BE-445E17D24B78}" type="presOf" srcId="{19B731E4-5162-44CB-8F47-B89B48B929CC}" destId="{71D4ACBB-0450-453A-9781-5DEE47966CD8}" srcOrd="0" destOrd="0" presId="urn:microsoft.com/office/officeart/2005/8/layout/vList5"/>
    <dgm:cxn modelId="{3313D3C2-34A9-42CE-837D-3AD195E95805}" srcId="{6D33E1BF-4392-4206-8DB2-D2080BD3DEB7}" destId="{12E5CA6D-3D3D-42C9-95D6-654F4A4AEA31}" srcOrd="3" destOrd="0" parTransId="{5B993C77-D664-4803-A745-1A39809E3F0B}" sibTransId="{5702E080-7F06-4A31-8C27-2AE394252BC1}"/>
    <dgm:cxn modelId="{29127C87-3342-4392-B942-DA2BE3ED16B4}" type="presParOf" srcId="{76AABBA8-7AED-49A2-9EA1-B82D59580F49}" destId="{1B6602A8-123E-4978-A68F-39F96AFA6FA6}" srcOrd="0" destOrd="0" presId="urn:microsoft.com/office/officeart/2005/8/layout/vList5"/>
    <dgm:cxn modelId="{25C7493A-9F3C-4BDE-A665-40B2C7C4D17C}" type="presParOf" srcId="{1B6602A8-123E-4978-A68F-39F96AFA6FA6}" destId="{6615A05E-3C83-44BD-AF92-F7FA42A80B08}" srcOrd="0" destOrd="0" presId="urn:microsoft.com/office/officeart/2005/8/layout/vList5"/>
    <dgm:cxn modelId="{2E1BCF06-770B-482C-8EAB-8D4F43F7689C}" type="presParOf" srcId="{76AABBA8-7AED-49A2-9EA1-B82D59580F49}" destId="{4964C70B-0AE6-41F0-9859-27E5870AE422}" srcOrd="1" destOrd="0" presId="urn:microsoft.com/office/officeart/2005/8/layout/vList5"/>
    <dgm:cxn modelId="{D0AB8AC8-119F-4E3D-A95B-3B54113DD6F1}" type="presParOf" srcId="{76AABBA8-7AED-49A2-9EA1-B82D59580F49}" destId="{9F86AC3C-427A-45B6-970A-AD3DF9AF9E03}" srcOrd="2" destOrd="0" presId="urn:microsoft.com/office/officeart/2005/8/layout/vList5"/>
    <dgm:cxn modelId="{4837EFA3-43B4-4432-A841-5915690678D5}" type="presParOf" srcId="{9F86AC3C-427A-45B6-970A-AD3DF9AF9E03}" destId="{919F3EB5-11E5-4C15-BDDE-7DDF32465E5D}" srcOrd="0" destOrd="0" presId="urn:microsoft.com/office/officeart/2005/8/layout/vList5"/>
    <dgm:cxn modelId="{EC25FA89-6D1F-417D-8A82-673EE1D30448}" type="presParOf" srcId="{76AABBA8-7AED-49A2-9EA1-B82D59580F49}" destId="{88C22D19-9266-4D7E-8519-CD24A09077C3}" srcOrd="3" destOrd="0" presId="urn:microsoft.com/office/officeart/2005/8/layout/vList5"/>
    <dgm:cxn modelId="{0CD81C22-53C5-40B4-B030-10AC8D9D4BB3}" type="presParOf" srcId="{76AABBA8-7AED-49A2-9EA1-B82D59580F49}" destId="{FB6291E5-0660-4B76-9CFC-AE0D64A9D8D3}" srcOrd="4" destOrd="0" presId="urn:microsoft.com/office/officeart/2005/8/layout/vList5"/>
    <dgm:cxn modelId="{B2808A4F-76A6-4551-A9B0-FA9265B0E87E}" type="presParOf" srcId="{FB6291E5-0660-4B76-9CFC-AE0D64A9D8D3}" destId="{8E42E0B6-F9A6-400C-AB2D-7833AEE4EC07}" srcOrd="0" destOrd="0" presId="urn:microsoft.com/office/officeart/2005/8/layout/vList5"/>
    <dgm:cxn modelId="{771886A5-5FED-4B12-8296-AB626F7A0AEF}" type="presParOf" srcId="{76AABBA8-7AED-49A2-9EA1-B82D59580F49}" destId="{0480248E-8F97-4A83-BC37-5332B9605F34}" srcOrd="5" destOrd="0" presId="urn:microsoft.com/office/officeart/2005/8/layout/vList5"/>
    <dgm:cxn modelId="{BD0CEB92-D458-40E2-B24A-7916FEDCDFFE}" type="presParOf" srcId="{76AABBA8-7AED-49A2-9EA1-B82D59580F49}" destId="{681A9186-921A-45D7-AB0D-E7B87F1CD9B4}" srcOrd="6" destOrd="0" presId="urn:microsoft.com/office/officeart/2005/8/layout/vList5"/>
    <dgm:cxn modelId="{AEAF5CD2-3C95-4CB8-8ACA-3FC32AAE9C52}" type="presParOf" srcId="{681A9186-921A-45D7-AB0D-E7B87F1CD9B4}" destId="{63D83632-AA81-4829-851C-7458A551B573}" srcOrd="0" destOrd="0" presId="urn:microsoft.com/office/officeart/2005/8/layout/vList5"/>
    <dgm:cxn modelId="{BD5AB7D6-AFAF-4242-AEDF-AF0A0B85A7EB}" type="presParOf" srcId="{76AABBA8-7AED-49A2-9EA1-B82D59580F49}" destId="{E47CCFE2-D08B-476F-BD92-09919EBC5F63}" srcOrd="7" destOrd="0" presId="urn:microsoft.com/office/officeart/2005/8/layout/vList5"/>
    <dgm:cxn modelId="{A11DBAED-41F6-40E2-BCBA-A24118F28F55}" type="presParOf" srcId="{76AABBA8-7AED-49A2-9EA1-B82D59580F49}" destId="{10A71036-24F9-4262-B206-90B42F8C14AE}" srcOrd="8" destOrd="0" presId="urn:microsoft.com/office/officeart/2005/8/layout/vList5"/>
    <dgm:cxn modelId="{C5A47BF8-90ED-4251-90DA-DCA4581111B0}" type="presParOf" srcId="{10A71036-24F9-4262-B206-90B42F8C14AE}" destId="{71D4ACBB-0450-453A-9781-5DEE47966CD8}" srcOrd="0" destOrd="0" presId="urn:microsoft.com/office/officeart/2005/8/layout/vList5"/>
    <dgm:cxn modelId="{AD6F4410-1070-4A44-9292-4E770F2F60BE}" type="presParOf" srcId="{76AABBA8-7AED-49A2-9EA1-B82D59580F49}" destId="{9D6E8782-77B6-4623-83C8-EB4126F89196}" srcOrd="9" destOrd="0" presId="urn:microsoft.com/office/officeart/2005/8/layout/vList5"/>
    <dgm:cxn modelId="{46844596-EFE2-4E4B-AD53-DE4910B237C2}" type="presParOf" srcId="{76AABBA8-7AED-49A2-9EA1-B82D59580F49}" destId="{26A37FDF-CA8D-4685-9589-889BA9655BA4}" srcOrd="10" destOrd="0" presId="urn:microsoft.com/office/officeart/2005/8/layout/vList5"/>
    <dgm:cxn modelId="{89B728E0-DE93-4C85-AD99-AF8A89D670FA}" type="presParOf" srcId="{26A37FDF-CA8D-4685-9589-889BA9655BA4}" destId="{CB35E9F0-12A1-4D44-8D83-1D387282534E}" srcOrd="0" destOrd="0" presId="urn:microsoft.com/office/officeart/2005/8/layout/vList5"/>
    <dgm:cxn modelId="{EFF121C8-BD1B-4FC8-BB50-4976B7D95DFA}" type="presParOf" srcId="{76AABBA8-7AED-49A2-9EA1-B82D59580F49}" destId="{50006A3A-5560-4000-A11D-D26829BC47EC}" srcOrd="11" destOrd="0" presId="urn:microsoft.com/office/officeart/2005/8/layout/vList5"/>
    <dgm:cxn modelId="{A1528A1C-B1F1-4402-9E2F-82CE5BDAAEDF}" type="presParOf" srcId="{76AABBA8-7AED-49A2-9EA1-B82D59580F49}" destId="{514B5E48-9DD4-44A3-B4E6-4C03BE3E5D2B}" srcOrd="12" destOrd="0" presId="urn:microsoft.com/office/officeart/2005/8/layout/vList5"/>
    <dgm:cxn modelId="{F3FBA56A-0D30-4E30-A0DE-2BD931691379}" type="presParOf" srcId="{514B5E48-9DD4-44A3-B4E6-4C03BE3E5D2B}" destId="{BDF0D60B-CFD6-43A4-8DDA-E8E2AD7B943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5A05E-3C83-44BD-AF92-F7FA42A80B08}">
      <dsp:nvSpPr>
        <dsp:cNvPr id="0" name=""/>
        <dsp:cNvSpPr/>
      </dsp:nvSpPr>
      <dsp:spPr>
        <a:xfrm>
          <a:off x="952487" y="0"/>
          <a:ext cx="7200010" cy="642945"/>
        </a:xfrm>
        <a:prstGeom prst="roundRect">
          <a:avLst/>
        </a:prstGeom>
        <a:solidFill>
          <a:schemeClr val="accent1">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marL="108000" lvl="0" algn="l" defTabSz="1244600">
            <a:lnSpc>
              <a:spcPct val="90000"/>
            </a:lnSpc>
            <a:spcBef>
              <a:spcPct val="0"/>
            </a:spcBef>
            <a:spcAft>
              <a:spcPct val="35000"/>
            </a:spcAft>
          </a:pPr>
          <a:r>
            <a:rPr lang="en-US" sz="2800" b="1" kern="1200" dirty="0" smtClean="0">
              <a:solidFill>
                <a:srgbClr val="FFFF00"/>
              </a:solidFill>
              <a:latin typeface="+mj-lt"/>
              <a:cs typeface="Arial" panose="020B0604020202020204" pitchFamily="34" charset="0"/>
            </a:rPr>
            <a:t> Introduction</a:t>
          </a:r>
          <a:endParaRPr lang="en-IN" sz="2800" b="1" kern="1200" dirty="0">
            <a:solidFill>
              <a:srgbClr val="FFFF00"/>
            </a:solidFill>
            <a:latin typeface="+mj-lt"/>
            <a:cs typeface="Arial" panose="020B0604020202020204" pitchFamily="34" charset="0"/>
          </a:endParaRPr>
        </a:p>
      </dsp:txBody>
      <dsp:txXfrm>
        <a:off x="983873" y="31386"/>
        <a:ext cx="7137238" cy="580173"/>
      </dsp:txXfrm>
    </dsp:sp>
    <dsp:sp modelId="{919F3EB5-11E5-4C15-BDDE-7DDF32465E5D}">
      <dsp:nvSpPr>
        <dsp:cNvPr id="0" name=""/>
        <dsp:cNvSpPr/>
      </dsp:nvSpPr>
      <dsp:spPr>
        <a:xfrm>
          <a:off x="957495" y="676263"/>
          <a:ext cx="7200010" cy="642945"/>
        </a:xfrm>
        <a:prstGeom prst="roundRect">
          <a:avLst/>
        </a:prstGeom>
        <a:solidFill>
          <a:schemeClr val="accent1">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marL="108000" lvl="0" algn="l" defTabSz="1244600">
            <a:lnSpc>
              <a:spcPct val="90000"/>
            </a:lnSpc>
            <a:spcBef>
              <a:spcPct val="0"/>
            </a:spcBef>
            <a:spcAft>
              <a:spcPct val="35000"/>
            </a:spcAft>
          </a:pPr>
          <a:r>
            <a:rPr lang="en-IN" sz="2800" b="1" kern="1200" dirty="0" smtClean="0">
              <a:solidFill>
                <a:srgbClr val="FFFF00"/>
              </a:solidFill>
            </a:rPr>
            <a:t>Spark Libraries</a:t>
          </a:r>
          <a:endParaRPr lang="en-IN" sz="2800" b="1" kern="1200" dirty="0">
            <a:solidFill>
              <a:srgbClr val="FFFF00"/>
            </a:solidFill>
            <a:latin typeface="+mj-lt"/>
            <a:cs typeface="Arial" panose="020B0604020202020204" pitchFamily="34" charset="0"/>
          </a:endParaRPr>
        </a:p>
      </dsp:txBody>
      <dsp:txXfrm>
        <a:off x="988881" y="707649"/>
        <a:ext cx="7137238" cy="580173"/>
      </dsp:txXfrm>
    </dsp:sp>
    <dsp:sp modelId="{8E42E0B6-F9A6-400C-AB2D-7833AEE4EC07}">
      <dsp:nvSpPr>
        <dsp:cNvPr id="0" name=""/>
        <dsp:cNvSpPr/>
      </dsp:nvSpPr>
      <dsp:spPr>
        <a:xfrm>
          <a:off x="957495" y="1351355"/>
          <a:ext cx="7200010" cy="642945"/>
        </a:xfrm>
        <a:prstGeom prst="roundRect">
          <a:avLst/>
        </a:prstGeom>
        <a:solidFill>
          <a:schemeClr val="accent1">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marL="108000" lvl="0" algn="l" defTabSz="1244600">
            <a:lnSpc>
              <a:spcPct val="90000"/>
            </a:lnSpc>
            <a:spcBef>
              <a:spcPct val="0"/>
            </a:spcBef>
            <a:spcAft>
              <a:spcPct val="35000"/>
            </a:spcAft>
          </a:pPr>
          <a:r>
            <a:rPr lang="en-IN" sz="2800" b="1" kern="1200" dirty="0" smtClean="0">
              <a:solidFill>
                <a:srgbClr val="FFFF00"/>
              </a:solidFill>
            </a:rPr>
            <a:t>Performance &amp; Applications</a:t>
          </a:r>
          <a:endParaRPr lang="en-IN" sz="2800" b="1" kern="1200" dirty="0">
            <a:solidFill>
              <a:srgbClr val="FFFF00"/>
            </a:solidFill>
            <a:latin typeface="Arial" panose="020B0604020202020204" pitchFamily="34" charset="0"/>
            <a:cs typeface="Arial" panose="020B0604020202020204" pitchFamily="34" charset="0"/>
          </a:endParaRPr>
        </a:p>
      </dsp:txBody>
      <dsp:txXfrm>
        <a:off x="988881" y="1382741"/>
        <a:ext cx="7137238" cy="580173"/>
      </dsp:txXfrm>
    </dsp:sp>
    <dsp:sp modelId="{63D83632-AA81-4829-851C-7458A551B573}">
      <dsp:nvSpPr>
        <dsp:cNvPr id="0" name=""/>
        <dsp:cNvSpPr/>
      </dsp:nvSpPr>
      <dsp:spPr>
        <a:xfrm>
          <a:off x="976409" y="2026448"/>
          <a:ext cx="7200010" cy="642945"/>
        </a:xfrm>
        <a:prstGeom prst="roundRect">
          <a:avLst/>
        </a:prstGeom>
        <a:solidFill>
          <a:schemeClr val="accent1">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marL="108000" lvl="0" algn="l" defTabSz="1244600">
            <a:lnSpc>
              <a:spcPct val="90000"/>
            </a:lnSpc>
            <a:spcBef>
              <a:spcPct val="0"/>
            </a:spcBef>
            <a:spcAft>
              <a:spcPct val="35000"/>
            </a:spcAft>
          </a:pPr>
          <a:r>
            <a:rPr lang="en-IN" sz="2800" b="1" kern="1200" smtClean="0">
              <a:solidFill>
                <a:srgbClr val="FFFF00"/>
              </a:solidFill>
            </a:rPr>
            <a:t>Data Virtualization</a:t>
          </a:r>
          <a:endParaRPr lang="en-IN" sz="2800" b="1" kern="1200">
            <a:solidFill>
              <a:srgbClr val="FFFF00"/>
            </a:solidFill>
            <a:latin typeface="+mj-lt"/>
            <a:cs typeface="Arial" panose="020B0604020202020204" pitchFamily="34" charset="0"/>
          </a:endParaRPr>
        </a:p>
      </dsp:txBody>
      <dsp:txXfrm>
        <a:off x="1007795" y="2057834"/>
        <a:ext cx="7137238" cy="580173"/>
      </dsp:txXfrm>
    </dsp:sp>
    <dsp:sp modelId="{71D4ACBB-0450-453A-9781-5DEE47966CD8}">
      <dsp:nvSpPr>
        <dsp:cNvPr id="0" name=""/>
        <dsp:cNvSpPr/>
      </dsp:nvSpPr>
      <dsp:spPr>
        <a:xfrm>
          <a:off x="976409" y="2701540"/>
          <a:ext cx="7192979" cy="915978"/>
        </a:xfrm>
        <a:prstGeom prst="roundRect">
          <a:avLst/>
        </a:prstGeom>
        <a:solidFill>
          <a:schemeClr val="accent1">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marL="108000" lvl="0" algn="l" defTabSz="1244600">
            <a:lnSpc>
              <a:spcPct val="90000"/>
            </a:lnSpc>
            <a:spcBef>
              <a:spcPct val="0"/>
            </a:spcBef>
            <a:spcAft>
              <a:spcPct val="35000"/>
            </a:spcAft>
          </a:pPr>
          <a:r>
            <a:rPr lang="en-IN" sz="2800" b="1" kern="1200" dirty="0" smtClean="0">
              <a:solidFill>
                <a:srgbClr val="FFFF00"/>
              </a:solidFill>
            </a:rPr>
            <a:t>Distributed JDBC/ODBC               SQL Query Engine</a:t>
          </a:r>
          <a:endParaRPr lang="en-IN" sz="2800" b="1" kern="1200" dirty="0">
            <a:solidFill>
              <a:srgbClr val="FFFF00"/>
            </a:solidFill>
            <a:latin typeface="+mj-lt"/>
            <a:cs typeface="Arial" panose="020B0604020202020204" pitchFamily="34" charset="0"/>
          </a:endParaRPr>
        </a:p>
      </dsp:txBody>
      <dsp:txXfrm>
        <a:off x="1021123" y="2746254"/>
        <a:ext cx="7103551" cy="826550"/>
      </dsp:txXfrm>
    </dsp:sp>
    <dsp:sp modelId="{CB35E9F0-12A1-4D44-8D83-1D387282534E}">
      <dsp:nvSpPr>
        <dsp:cNvPr id="0" name=""/>
        <dsp:cNvSpPr/>
      </dsp:nvSpPr>
      <dsp:spPr>
        <a:xfrm>
          <a:off x="976409" y="3649666"/>
          <a:ext cx="7200010" cy="642945"/>
        </a:xfrm>
        <a:prstGeom prst="roundRect">
          <a:avLst/>
        </a:prstGeom>
        <a:solidFill>
          <a:schemeClr val="accent1">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marL="108000" lvl="0" algn="l" defTabSz="1244600">
            <a:lnSpc>
              <a:spcPct val="90000"/>
            </a:lnSpc>
            <a:spcBef>
              <a:spcPct val="0"/>
            </a:spcBef>
            <a:spcAft>
              <a:spcPct val="35000"/>
            </a:spcAft>
          </a:pPr>
          <a:r>
            <a:rPr lang="en-IN" sz="2800" b="1" kern="1200" dirty="0" smtClean="0">
              <a:solidFill>
                <a:srgbClr val="FFFF00"/>
              </a:solidFill>
            </a:rPr>
            <a:t>ETL &amp; Data Warehousing</a:t>
          </a:r>
          <a:endParaRPr lang="en-IN" sz="2800" b="1" kern="1200" dirty="0">
            <a:solidFill>
              <a:srgbClr val="FFFF00"/>
            </a:solidFill>
            <a:latin typeface="+mj-lt"/>
            <a:cs typeface="Arial" panose="020B0604020202020204" pitchFamily="34" charset="0"/>
          </a:endParaRPr>
        </a:p>
      </dsp:txBody>
      <dsp:txXfrm>
        <a:off x="1007795" y="3681052"/>
        <a:ext cx="7137238" cy="580173"/>
      </dsp:txXfrm>
    </dsp:sp>
    <dsp:sp modelId="{BDF0D60B-CFD6-43A4-8DDA-E8E2AD7B9434}">
      <dsp:nvSpPr>
        <dsp:cNvPr id="0" name=""/>
        <dsp:cNvSpPr/>
      </dsp:nvSpPr>
      <dsp:spPr>
        <a:xfrm>
          <a:off x="976409" y="4324758"/>
          <a:ext cx="7200010" cy="642945"/>
        </a:xfrm>
        <a:prstGeom prst="roundRect">
          <a:avLst/>
        </a:prstGeom>
        <a:solidFill>
          <a:schemeClr val="accent1">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marL="108000" lvl="0" algn="l" defTabSz="1244600">
            <a:lnSpc>
              <a:spcPct val="90000"/>
            </a:lnSpc>
            <a:spcBef>
              <a:spcPct val="0"/>
            </a:spcBef>
            <a:spcAft>
              <a:spcPct val="35000"/>
            </a:spcAft>
          </a:pPr>
          <a:r>
            <a:rPr lang="en-US" sz="2800" b="1" kern="1200" dirty="0" smtClean="0">
              <a:solidFill>
                <a:srgbClr val="FFFF00"/>
              </a:solidFill>
              <a:latin typeface="+mj-lt"/>
              <a:cs typeface="Arial" panose="020B0604020202020204" pitchFamily="34" charset="0"/>
            </a:rPr>
            <a:t>Spark SQL Code Examples</a:t>
          </a:r>
          <a:endParaRPr lang="en-IN" sz="2800" b="1" kern="1200" dirty="0">
            <a:solidFill>
              <a:srgbClr val="FFFF00"/>
            </a:solidFill>
            <a:latin typeface="+mj-lt"/>
            <a:cs typeface="Arial" panose="020B0604020202020204" pitchFamily="34" charset="0"/>
          </a:endParaRPr>
        </a:p>
      </dsp:txBody>
      <dsp:txXfrm>
        <a:off x="1007795" y="4356144"/>
        <a:ext cx="7137238" cy="58017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E03B7-B591-4A2A-B695-014C5A39F13E}" type="datetimeFigureOut">
              <a:rPr lang="en-US"/>
              <a:t>3/3/2025</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FBD7B-E4FB-4AA8-9540-FD148073ACB3}" type="datetimeFigureOut">
              <a:rPr lang="en-US"/>
              <a:t>3/3/2025</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a:p>
        </p:txBody>
      </p:sp>
    </p:spTree>
    <p:extLst>
      <p:ext uri="{BB962C8B-B14F-4D97-AF65-F5344CB8AC3E}">
        <p14:creationId xmlns:p14="http://schemas.microsoft.com/office/powerpoint/2010/main" val="2461344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045B7DE-1198-4F2F-B574-CA8CAE341642}" type="slidenum">
              <a:rPr lang="en-IN" smtClean="0"/>
              <a:t>11</a:t>
            </a:fld>
            <a:endParaRPr lang="en-IN"/>
          </a:p>
        </p:txBody>
      </p:sp>
    </p:spTree>
    <p:extLst>
      <p:ext uri="{BB962C8B-B14F-4D97-AF65-F5344CB8AC3E}">
        <p14:creationId xmlns:p14="http://schemas.microsoft.com/office/powerpoint/2010/main" val="1902401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544" y="758952"/>
            <a:ext cx="9415867" cy="4041648"/>
          </a:xfrm>
        </p:spPr>
        <p:txBody>
          <a:bodyPr anchor="b">
            <a:normAutofit/>
          </a:bodyPr>
          <a:lstStyle>
            <a:lvl1pPr algn="l">
              <a:lnSpc>
                <a:spcPct val="85000"/>
              </a:lnSpc>
              <a:defRPr sz="7198"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544" y="4800600"/>
            <a:ext cx="9415867" cy="1691640"/>
          </a:xfrm>
        </p:spPr>
        <p:txBody>
          <a:bodyPr>
            <a:normAutofit/>
          </a:bodyPr>
          <a:lstStyle>
            <a:lvl1pPr marL="0" indent="0" algn="l">
              <a:buNone/>
              <a:defRPr sz="2199" baseline="0">
                <a:solidFill>
                  <a:schemeClr val="tx1">
                    <a:lumMod val="75000"/>
                  </a:schemeClr>
                </a:solidFill>
              </a:defRPr>
            </a:lvl1pPr>
            <a:lvl2pPr marL="457063" indent="0" algn="ctr">
              <a:buNone/>
              <a:defRPr sz="2199"/>
            </a:lvl2pPr>
            <a:lvl3pPr marL="914126" indent="0" algn="ctr">
              <a:buNone/>
              <a:defRPr sz="21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8992C0F-79A9-49A1-9F52-9D928F5F9587}" type="datetime1">
              <a:rPr lang="en-US" smtClean="0"/>
              <a:t>3/3/2025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smtClean="0"/>
              <a:t>Dr. S. Nandagopalan</a:t>
            </a:r>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4C99D79-8A4B-4031-B1E0-AF26F8EDF2BC}" type="slidenum">
              <a:rPr lang="en-IN" smtClean="0"/>
              <a:t>‹#›</a:t>
            </a:fld>
            <a:endParaRPr lang="en-IN"/>
          </a:p>
        </p:txBody>
      </p:sp>
      <p:sp>
        <p:nvSpPr>
          <p:cNvPr id="7" name="Rectangle 6"/>
          <p:cNvSpPr/>
          <p:nvPr/>
        </p:nvSpPr>
        <p:spPr>
          <a:xfrm>
            <a:off x="0" y="0"/>
            <a:ext cx="4570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94817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A19F4B4-3846-40AA-8109-A1AC860B246E}" type="datetime1">
              <a:rPr lang="en-US" smtClean="0"/>
              <a:t>3/3/2025</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34C99D79-8A4B-4031-B1E0-AF26F8EDF2BC}" type="slidenum">
              <a:rPr lang="en-IN" smtClean="0"/>
              <a:t>‹#›</a:t>
            </a:fld>
            <a:endParaRPr lang="en-IN"/>
          </a:p>
        </p:txBody>
      </p:sp>
    </p:spTree>
    <p:extLst>
      <p:ext uri="{BB962C8B-B14F-4D97-AF65-F5344CB8AC3E}">
        <p14:creationId xmlns:p14="http://schemas.microsoft.com/office/powerpoint/2010/main" val="40646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6448" y="381000"/>
            <a:ext cx="247585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1801" y="381000"/>
            <a:ext cx="7732286"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FBA403-B15C-4966-A72B-4F76E2A66163}" type="datetime1">
              <a:rPr lang="en-US" smtClean="0"/>
              <a:t>3/3/2025</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34C99D79-8A4B-4031-B1E0-AF26F8EDF2BC}" type="slidenum">
              <a:rPr lang="en-IN" smtClean="0"/>
              <a:t>‹#›</a:t>
            </a:fld>
            <a:endParaRPr lang="en-IN"/>
          </a:p>
        </p:txBody>
      </p:sp>
    </p:spTree>
    <p:extLst>
      <p:ext uri="{BB962C8B-B14F-4D97-AF65-F5344CB8AC3E}">
        <p14:creationId xmlns:p14="http://schemas.microsoft.com/office/powerpoint/2010/main" val="20565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589" y="381000"/>
            <a:ext cx="10388011"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294" y="1447800"/>
            <a:ext cx="5484971"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4413" y="1447800"/>
            <a:ext cx="5484971"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4413" y="4038600"/>
            <a:ext cx="5484971"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B8AA7B8A-2B54-4A3C-AFAF-76711B9E74D9}" type="datetime1">
              <a:rPr lang="en-US" smtClean="0"/>
              <a:t>3/3/2025</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smtClean="0"/>
              <a:t>Dr. S. Nandagopalan</a:t>
            </a:r>
            <a:endParaRPr lang="en-US"/>
          </a:p>
        </p:txBody>
      </p:sp>
      <p:sp>
        <p:nvSpPr>
          <p:cNvPr id="8" name="Rectangle 6"/>
          <p:cNvSpPr>
            <a:spLocks noGrp="1" noChangeArrowheads="1"/>
          </p:cNvSpPr>
          <p:nvPr>
            <p:ph type="sldNum" sz="quarter" idx="12"/>
          </p:nvPr>
        </p:nvSpPr>
        <p:spPr>
          <a:ln/>
        </p:spPr>
        <p:txBody>
          <a:bodyPr/>
          <a:lstStyle>
            <a:lvl1pPr>
              <a:defRPr/>
            </a:lvl1pPr>
          </a:lstStyle>
          <a:p>
            <a:fld id="{5AF0F40E-874A-40AB-8155-6EB1D3F9F06B}" type="slidenum">
              <a:rPr lang="en-US" altLang="en-US"/>
              <a:pPr/>
              <a:t>‹#›</a:t>
            </a:fld>
            <a:endParaRPr lang="en-US" altLang="en-US"/>
          </a:p>
        </p:txBody>
      </p:sp>
    </p:spTree>
    <p:extLst>
      <p:ext uri="{BB962C8B-B14F-4D97-AF65-F5344CB8AC3E}">
        <p14:creationId xmlns:p14="http://schemas.microsoft.com/office/powerpoint/2010/main" val="2743389394"/>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1543" y="365760"/>
            <a:ext cx="9690116" cy="975008"/>
          </a:xfrm>
        </p:spPr>
        <p:txBody>
          <a:bodyPr/>
          <a:lstStyle>
            <a:lvl1pPr>
              <a:defRPr b="1">
                <a:solidFill>
                  <a:srgbClr val="C0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261543" y="1412777"/>
            <a:ext cx="9690116" cy="4968552"/>
          </a:xfrm>
        </p:spPr>
        <p:txBody>
          <a:bodyPr/>
          <a:lstStyle>
            <a:lvl1pPr>
              <a:buClr>
                <a:srgbClr val="00B050"/>
              </a:buClr>
              <a:buSzPct val="100000"/>
              <a:defRPr sz="2400">
                <a:solidFill>
                  <a:schemeClr val="tx1"/>
                </a:solidFill>
                <a:latin typeface="Franklin Gothic Medium" panose="020B0603020102020204" pitchFamily="34" charset="0"/>
              </a:defRPr>
            </a:lvl1pPr>
            <a:lvl2pPr>
              <a:defRPr sz="2400">
                <a:latin typeface="Arial Narrow" panose="020B0606020202030204" pitchFamily="34" charset="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7A27C26-B399-46F7-B895-BD14DFEBF42A}" type="datetime1">
              <a:rPr lang="en-US" smtClean="0"/>
              <a:t>3/3/2025</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normAutofit/>
          </a:bodyPr>
          <a:lstStyle>
            <a:lvl1pPr>
              <a:defRPr sz="2400">
                <a:solidFill>
                  <a:srgbClr val="FFFF00"/>
                </a:solidFill>
              </a:defRPr>
            </a:lvl1pPr>
          </a:lstStyle>
          <a:p>
            <a:fld id="{34C99D79-8A4B-4031-B1E0-AF26F8EDF2BC}" type="slidenum">
              <a:rPr lang="en-IN" smtClean="0"/>
              <a:pPr/>
              <a:t>‹#›</a:t>
            </a:fld>
            <a:endParaRPr lang="en-IN"/>
          </a:p>
        </p:txBody>
      </p:sp>
    </p:spTree>
    <p:extLst>
      <p:ext uri="{BB962C8B-B14F-4D97-AF65-F5344CB8AC3E}">
        <p14:creationId xmlns:p14="http://schemas.microsoft.com/office/powerpoint/2010/main" val="140243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544" y="758952"/>
            <a:ext cx="9415867" cy="4041648"/>
          </a:xfrm>
        </p:spPr>
        <p:txBody>
          <a:bodyPr anchor="b">
            <a:normAutofit/>
          </a:bodyPr>
          <a:lstStyle>
            <a:lvl1pPr>
              <a:lnSpc>
                <a:spcPct val="85000"/>
              </a:lnSpc>
              <a:defRPr sz="7198" b="0"/>
            </a:lvl1pPr>
          </a:lstStyle>
          <a:p>
            <a:r>
              <a:rPr lang="en-US" smtClean="0"/>
              <a:t>Click to edit Master title style</a:t>
            </a:r>
            <a:endParaRPr lang="en-US" dirty="0"/>
          </a:p>
        </p:txBody>
      </p:sp>
      <p:sp>
        <p:nvSpPr>
          <p:cNvPr id="3" name="Text Placeholder 2"/>
          <p:cNvSpPr>
            <a:spLocks noGrp="1"/>
          </p:cNvSpPr>
          <p:nvPr>
            <p:ph type="body" idx="1"/>
          </p:nvPr>
        </p:nvSpPr>
        <p:spPr>
          <a:xfrm>
            <a:off x="1261544" y="4800600"/>
            <a:ext cx="9415867" cy="1691640"/>
          </a:xfrm>
        </p:spPr>
        <p:txBody>
          <a:bodyPr anchor="t">
            <a:normAutofit/>
          </a:bodyPr>
          <a:lstStyle>
            <a:lvl1pPr marL="0" indent="0">
              <a:buNone/>
              <a:defRPr sz="21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9B3EC9-ECE8-4593-A984-E3E05EA0BBCD}" type="datetime1">
              <a:rPr lang="en-US" smtClean="0"/>
              <a:t>3/3/2025</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34C99D79-8A4B-4031-B1E0-AF26F8EDF2BC}" type="slidenum">
              <a:rPr lang="en-IN" smtClean="0"/>
              <a:t>‹#›</a:t>
            </a:fld>
            <a:endParaRPr lang="en-IN"/>
          </a:p>
        </p:txBody>
      </p:sp>
      <p:sp>
        <p:nvSpPr>
          <p:cNvPr id="7" name="Rectangle 6"/>
          <p:cNvSpPr/>
          <p:nvPr/>
        </p:nvSpPr>
        <p:spPr>
          <a:xfrm>
            <a:off x="0" y="0"/>
            <a:ext cx="4570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780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543" y="1828801"/>
            <a:ext cx="4479393" cy="4351337"/>
          </a:xfrm>
        </p:spPr>
        <p:txBody>
          <a:bodyPr/>
          <a:lstStyle>
            <a:lvl1pPr>
              <a:defRPr sz="1799"/>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4885" y="1828801"/>
            <a:ext cx="4479393" cy="4351337"/>
          </a:xfrm>
        </p:spPr>
        <p:txBody>
          <a:bodyPr/>
          <a:lstStyle>
            <a:lvl1pPr>
              <a:defRPr sz="1799"/>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290A05-1C6F-4479-AB6A-D6F22E14F5DE}" type="datetime1">
              <a:rPr lang="en-US" smtClean="0"/>
              <a:t>3/3/2025</a:t>
            </a:fld>
            <a:endParaRPr lang="en-US"/>
          </a:p>
        </p:txBody>
      </p:sp>
      <p:sp>
        <p:nvSpPr>
          <p:cNvPr id="6" name="Footer Placeholder 5"/>
          <p:cNvSpPr>
            <a:spLocks noGrp="1"/>
          </p:cNvSpPr>
          <p:nvPr>
            <p:ph type="ftr" sz="quarter" idx="11"/>
          </p:nvPr>
        </p:nvSpPr>
        <p:spPr/>
        <p:txBody>
          <a:bodyPr/>
          <a:lstStyle/>
          <a:p>
            <a:r>
              <a:rPr lang="en-US" smtClean="0"/>
              <a:t>Dr. S. Nandagopalan</a:t>
            </a:r>
            <a:endParaRPr lang="en-US"/>
          </a:p>
        </p:txBody>
      </p:sp>
      <p:sp>
        <p:nvSpPr>
          <p:cNvPr id="7" name="Slide Number Placeholder 6"/>
          <p:cNvSpPr>
            <a:spLocks noGrp="1"/>
          </p:cNvSpPr>
          <p:nvPr>
            <p:ph type="sldNum" sz="quarter" idx="12"/>
          </p:nvPr>
        </p:nvSpPr>
        <p:spPr/>
        <p:txBody>
          <a:bodyPr/>
          <a:lstStyle/>
          <a:p>
            <a:fld id="{34C99D79-8A4B-4031-B1E0-AF26F8EDF2BC}" type="slidenum">
              <a:rPr lang="en-IN" smtClean="0"/>
              <a:t>‹#›</a:t>
            </a:fld>
            <a:endParaRPr lang="en-IN"/>
          </a:p>
        </p:txBody>
      </p:sp>
    </p:spTree>
    <p:extLst>
      <p:ext uri="{BB962C8B-B14F-4D97-AF65-F5344CB8AC3E}">
        <p14:creationId xmlns:p14="http://schemas.microsoft.com/office/powerpoint/2010/main" val="230356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543" y="1713655"/>
            <a:ext cx="4479393" cy="731520"/>
          </a:xfrm>
        </p:spPr>
        <p:txBody>
          <a:bodyPr anchor="b">
            <a:normAutofit/>
          </a:bodyPr>
          <a:lstStyle>
            <a:lvl1pPr marL="0" indent="0">
              <a:spcBef>
                <a:spcPts val="0"/>
              </a:spcBef>
              <a:buNone/>
              <a:defRPr sz="1999" b="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543" y="2507550"/>
            <a:ext cx="4479393" cy="3664650"/>
          </a:xfrm>
        </p:spPr>
        <p:txBody>
          <a:bodyPr/>
          <a:lstStyle>
            <a:lvl1pPr>
              <a:defRPr sz="1799"/>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4885" y="1713655"/>
            <a:ext cx="4479393" cy="731520"/>
          </a:xfrm>
        </p:spPr>
        <p:txBody>
          <a:bodyPr anchor="b">
            <a:normAutofit/>
          </a:bodyPr>
          <a:lstStyle>
            <a:lvl1pPr marL="0" indent="0">
              <a:lnSpc>
                <a:spcPct val="95000"/>
              </a:lnSpc>
              <a:spcBef>
                <a:spcPts val="0"/>
              </a:spcBef>
              <a:buNone/>
              <a:defRPr lang="en-US" sz="1999" b="0" kern="1200" dirty="0">
                <a:solidFill>
                  <a:schemeClr val="tx2"/>
                </a:solidFill>
                <a:latin typeface="+mn-lt"/>
                <a:ea typeface="+mn-ea"/>
                <a:cs typeface="+mn-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marL="0" lvl="0" indent="0" algn="l" defTabSz="914126" rtl="0" eaLnBrk="1" latinLnBrk="0" hangingPunct="1">
              <a:lnSpc>
                <a:spcPct val="90000"/>
              </a:lnSpc>
              <a:spcBef>
                <a:spcPts val="1999"/>
              </a:spcBef>
              <a:buFontTx/>
              <a:buNone/>
            </a:pPr>
            <a:r>
              <a:rPr lang="en-US" smtClean="0"/>
              <a:t>Click to edit Master text styles</a:t>
            </a:r>
          </a:p>
        </p:txBody>
      </p:sp>
      <p:sp>
        <p:nvSpPr>
          <p:cNvPr id="6" name="Content Placeholder 5"/>
          <p:cNvSpPr>
            <a:spLocks noGrp="1"/>
          </p:cNvSpPr>
          <p:nvPr>
            <p:ph sz="quarter" idx="4"/>
          </p:nvPr>
        </p:nvSpPr>
        <p:spPr>
          <a:xfrm>
            <a:off x="6124885" y="2507550"/>
            <a:ext cx="4479393" cy="3664650"/>
          </a:xfrm>
        </p:spPr>
        <p:txBody>
          <a:bodyPr/>
          <a:lstStyle>
            <a:lvl1pPr>
              <a:defRPr sz="1799"/>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78100A-3B57-495E-B2F9-7ADBCB184452}" type="datetime1">
              <a:rPr lang="en-US" smtClean="0"/>
              <a:t>3/3/2025</a:t>
            </a:fld>
            <a:endParaRPr lang="en-US"/>
          </a:p>
        </p:txBody>
      </p:sp>
      <p:sp>
        <p:nvSpPr>
          <p:cNvPr id="8" name="Footer Placeholder 7"/>
          <p:cNvSpPr>
            <a:spLocks noGrp="1"/>
          </p:cNvSpPr>
          <p:nvPr>
            <p:ph type="ftr" sz="quarter" idx="11"/>
          </p:nvPr>
        </p:nvSpPr>
        <p:spPr/>
        <p:txBody>
          <a:bodyPr/>
          <a:lstStyle/>
          <a:p>
            <a:r>
              <a:rPr lang="en-US" smtClean="0"/>
              <a:t>Dr. S. Nandagopalan</a:t>
            </a:r>
            <a:endParaRPr lang="en-US"/>
          </a:p>
        </p:txBody>
      </p:sp>
      <p:sp>
        <p:nvSpPr>
          <p:cNvPr id="9" name="Slide Number Placeholder 8"/>
          <p:cNvSpPr>
            <a:spLocks noGrp="1"/>
          </p:cNvSpPr>
          <p:nvPr>
            <p:ph type="sldNum" sz="quarter" idx="12"/>
          </p:nvPr>
        </p:nvSpPr>
        <p:spPr/>
        <p:txBody>
          <a:bodyPr/>
          <a:lstStyle/>
          <a:p>
            <a:fld id="{34C99D79-8A4B-4031-B1E0-AF26F8EDF2BC}" type="slidenum">
              <a:rPr lang="en-IN" smtClean="0"/>
              <a:t>‹#›</a:t>
            </a:fld>
            <a:endParaRPr lang="en-IN"/>
          </a:p>
        </p:txBody>
      </p:sp>
    </p:spTree>
    <p:extLst>
      <p:ext uri="{BB962C8B-B14F-4D97-AF65-F5344CB8AC3E}">
        <p14:creationId xmlns:p14="http://schemas.microsoft.com/office/powerpoint/2010/main" val="92002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33CA139-AD9D-4376-920D-9C95DB582C3D}" type="datetime1">
              <a:rPr lang="en-US" smtClean="0"/>
              <a:t>3/3/2025</a:t>
            </a:fld>
            <a:endParaRPr lang="en-US"/>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t>‹#›</a:t>
            </a:fld>
            <a:endParaRPr lang="en-IN"/>
          </a:p>
        </p:txBody>
      </p:sp>
    </p:spTree>
    <p:extLst>
      <p:ext uri="{BB962C8B-B14F-4D97-AF65-F5344CB8AC3E}">
        <p14:creationId xmlns:p14="http://schemas.microsoft.com/office/powerpoint/2010/main" val="408838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471B2B-7677-408C-B188-E9582AA861E0}" type="datetime1">
              <a:rPr lang="en-US" smtClean="0"/>
              <a:t>3/3/2025</a:t>
            </a:fld>
            <a:endParaRPr lang="en-US"/>
          </a:p>
        </p:txBody>
      </p:sp>
      <p:sp>
        <p:nvSpPr>
          <p:cNvPr id="3" name="Footer Placeholder 2"/>
          <p:cNvSpPr>
            <a:spLocks noGrp="1"/>
          </p:cNvSpPr>
          <p:nvPr>
            <p:ph type="ftr" sz="quarter" idx="11"/>
          </p:nvPr>
        </p:nvSpPr>
        <p:spPr/>
        <p:txBody>
          <a:bodyPr/>
          <a:lstStyle/>
          <a:p>
            <a:r>
              <a:rPr lang="en-US" smtClean="0"/>
              <a:t>Dr. S. Nandagopalan</a:t>
            </a:r>
            <a:endParaRPr lang="en-US"/>
          </a:p>
        </p:txBody>
      </p:sp>
      <p:sp>
        <p:nvSpPr>
          <p:cNvPr id="4" name="Slide Number Placeholder 3"/>
          <p:cNvSpPr>
            <a:spLocks noGrp="1"/>
          </p:cNvSpPr>
          <p:nvPr>
            <p:ph type="sldNum" sz="quarter" idx="12"/>
          </p:nvPr>
        </p:nvSpPr>
        <p:spPr/>
        <p:txBody>
          <a:bodyPr/>
          <a:lstStyle/>
          <a:p>
            <a:fld id="{34C99D79-8A4B-4031-B1E0-AF26F8EDF2BC}" type="slidenum">
              <a:rPr lang="en-IN" smtClean="0"/>
              <a:t>‹#›</a:t>
            </a:fld>
            <a:endParaRPr lang="en-IN"/>
          </a:p>
        </p:txBody>
      </p:sp>
    </p:spTree>
    <p:extLst>
      <p:ext uri="{BB962C8B-B14F-4D97-AF65-F5344CB8AC3E}">
        <p14:creationId xmlns:p14="http://schemas.microsoft.com/office/powerpoint/2010/main" val="197481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029" y="457201"/>
            <a:ext cx="3199567" cy="1600197"/>
          </a:xfrm>
        </p:spPr>
        <p:txBody>
          <a:bodyPr anchor="b">
            <a:normAutofit/>
          </a:bodyPr>
          <a:lstStyle>
            <a:lvl1pPr>
              <a:defRPr sz="3199" b="0" baseline="0"/>
            </a:lvl1pPr>
          </a:lstStyle>
          <a:p>
            <a:r>
              <a:rPr lang="en-US" smtClean="0"/>
              <a:t>Click to edit Master title style</a:t>
            </a:r>
            <a:endParaRPr lang="en-US" dirty="0"/>
          </a:p>
        </p:txBody>
      </p:sp>
      <p:sp>
        <p:nvSpPr>
          <p:cNvPr id="3" name="Content Placeholder 2"/>
          <p:cNvSpPr>
            <a:spLocks noGrp="1"/>
          </p:cNvSpPr>
          <p:nvPr>
            <p:ph idx="1"/>
          </p:nvPr>
        </p:nvSpPr>
        <p:spPr>
          <a:xfrm>
            <a:off x="4503094" y="685800"/>
            <a:ext cx="6077483" cy="54864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029" y="2099735"/>
            <a:ext cx="3199567" cy="3810001"/>
          </a:xfrm>
        </p:spPr>
        <p:txBody>
          <a:bodyPr>
            <a:normAutofit/>
          </a:bodyPr>
          <a:lstStyle>
            <a:lvl1pPr marL="0" indent="0">
              <a:lnSpc>
                <a:spcPct val="114000"/>
              </a:lnSpc>
              <a:spcBef>
                <a:spcPts val="800"/>
              </a:spcBef>
              <a:buNone/>
              <a:defRPr sz="13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A4160C-B337-4C34-A5A6-2F836B22BB80}" type="datetime1">
              <a:rPr lang="en-US" smtClean="0"/>
              <a:t>3/3/2025</a:t>
            </a:fld>
            <a:endParaRPr lang="en-US"/>
          </a:p>
        </p:txBody>
      </p:sp>
      <p:sp>
        <p:nvSpPr>
          <p:cNvPr id="6" name="Footer Placeholder 5"/>
          <p:cNvSpPr>
            <a:spLocks noGrp="1"/>
          </p:cNvSpPr>
          <p:nvPr>
            <p:ph type="ftr" sz="quarter" idx="11"/>
          </p:nvPr>
        </p:nvSpPr>
        <p:spPr/>
        <p:txBody>
          <a:bodyPr/>
          <a:lstStyle/>
          <a:p>
            <a:r>
              <a:rPr lang="en-US" smtClean="0"/>
              <a:t>Dr. S. Nandagopalan</a:t>
            </a:r>
            <a:endParaRPr lang="en-US"/>
          </a:p>
        </p:txBody>
      </p:sp>
      <p:sp>
        <p:nvSpPr>
          <p:cNvPr id="7" name="Slide Number Placeholder 6"/>
          <p:cNvSpPr>
            <a:spLocks noGrp="1"/>
          </p:cNvSpPr>
          <p:nvPr>
            <p:ph type="sldNum" sz="quarter" idx="12"/>
          </p:nvPr>
        </p:nvSpPr>
        <p:spPr/>
        <p:txBody>
          <a:bodyPr/>
          <a:lstStyle/>
          <a:p>
            <a:fld id="{34C99D79-8A4B-4031-B1E0-AF26F8EDF2BC}" type="slidenum">
              <a:rPr lang="en-IN" smtClean="0"/>
              <a:t>‹#›</a:t>
            </a:fld>
            <a:endParaRPr lang="en-IN"/>
          </a:p>
        </p:txBody>
      </p:sp>
    </p:spTree>
    <p:extLst>
      <p:ext uri="{BB962C8B-B14F-4D97-AF65-F5344CB8AC3E}">
        <p14:creationId xmlns:p14="http://schemas.microsoft.com/office/powerpoint/2010/main" val="421257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89899"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162" y="5257800"/>
            <a:ext cx="9979600" cy="914400"/>
          </a:xfrm>
        </p:spPr>
        <p:txBody>
          <a:bodyPr anchor="b">
            <a:normAutofit/>
          </a:bodyPr>
          <a:lstStyle>
            <a:lvl1pPr>
              <a:defRPr sz="2799"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1289899" cy="5128923"/>
          </a:xfrm>
          <a:solidFill>
            <a:schemeClr val="accent1"/>
          </a:solidFill>
        </p:spPr>
        <p:txBody>
          <a:bodyPr anchor="t"/>
          <a:lstStyle>
            <a:lvl1pPr marL="0" indent="0">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smtClean="0"/>
              <a:t>Click icon to add picture</a:t>
            </a:r>
            <a:endParaRPr lang="en-US"/>
          </a:p>
        </p:txBody>
      </p:sp>
      <p:sp>
        <p:nvSpPr>
          <p:cNvPr id="4" name="Text Placeholder 3"/>
          <p:cNvSpPr>
            <a:spLocks noGrp="1"/>
          </p:cNvSpPr>
          <p:nvPr>
            <p:ph type="body" sz="half" idx="2"/>
          </p:nvPr>
        </p:nvSpPr>
        <p:spPr>
          <a:xfrm>
            <a:off x="914162" y="6108590"/>
            <a:ext cx="99796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DCC76A-29DA-4453-A4DF-E79C7A9AA713}" type="datetime1">
              <a:rPr lang="en-US" smtClean="0"/>
              <a:t>3/3/2025</a:t>
            </a:fld>
            <a:endParaRPr lang="en-US"/>
          </a:p>
        </p:txBody>
      </p:sp>
      <p:sp>
        <p:nvSpPr>
          <p:cNvPr id="6" name="Footer Placeholder 5"/>
          <p:cNvSpPr>
            <a:spLocks noGrp="1"/>
          </p:cNvSpPr>
          <p:nvPr>
            <p:ph type="ftr" sz="quarter" idx="11"/>
          </p:nvPr>
        </p:nvSpPr>
        <p:spPr/>
        <p:txBody>
          <a:bodyPr/>
          <a:lstStyle/>
          <a:p>
            <a:r>
              <a:rPr lang="en-US" smtClean="0"/>
              <a:t>Dr. S. Nandagopalan</a:t>
            </a:r>
            <a:endParaRPr lang="en-US"/>
          </a:p>
        </p:txBody>
      </p:sp>
      <p:sp>
        <p:nvSpPr>
          <p:cNvPr id="7" name="Slide Number Placeholder 6"/>
          <p:cNvSpPr>
            <a:spLocks noGrp="1"/>
          </p:cNvSpPr>
          <p:nvPr>
            <p:ph type="sldNum" sz="quarter" idx="12"/>
          </p:nvPr>
        </p:nvSpPr>
        <p:spPr/>
        <p:txBody>
          <a:bodyPr/>
          <a:lstStyle/>
          <a:p>
            <a:fld id="{34C99D79-8A4B-4031-B1E0-AF26F8EDF2BC}" type="slidenum">
              <a:rPr lang="en-IN" smtClean="0"/>
              <a:t>‹#›</a:t>
            </a:fld>
            <a:endParaRPr lang="en-IN"/>
          </a:p>
        </p:txBody>
      </p:sp>
    </p:spTree>
    <p:extLst>
      <p:ext uri="{BB962C8B-B14F-4D97-AF65-F5344CB8AC3E}">
        <p14:creationId xmlns:p14="http://schemas.microsoft.com/office/powerpoint/2010/main" val="150406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89899" y="0"/>
            <a:ext cx="914162"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543" y="365760"/>
            <a:ext cx="9690116"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543" y="1828801"/>
            <a:ext cx="8593122"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4483" y="998585"/>
            <a:ext cx="1904999" cy="365030"/>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737C7C6-E939-41C3-99E6-B55A7D1F85BD}" type="datetime1">
              <a:rPr lang="en-US" smtClean="0"/>
              <a:t>3/3/2025</a:t>
            </a:fld>
            <a:endParaRPr lang="en-US"/>
          </a:p>
        </p:txBody>
      </p:sp>
      <p:sp>
        <p:nvSpPr>
          <p:cNvPr id="5" name="Footer Placeholder 4"/>
          <p:cNvSpPr>
            <a:spLocks noGrp="1"/>
          </p:cNvSpPr>
          <p:nvPr>
            <p:ph type="ftr" sz="quarter" idx="3"/>
          </p:nvPr>
        </p:nvSpPr>
        <p:spPr>
          <a:xfrm rot="16200000">
            <a:off x="9956281" y="4046585"/>
            <a:ext cx="3581400" cy="365030"/>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smtClean="0"/>
              <a:t>Dr. S. Nandagopalan</a:t>
            </a:r>
            <a:endParaRPr lang="en-US"/>
          </a:p>
        </p:txBody>
      </p:sp>
      <p:sp>
        <p:nvSpPr>
          <p:cNvPr id="6" name="Slide Number Placeholder 5"/>
          <p:cNvSpPr>
            <a:spLocks noGrp="1"/>
          </p:cNvSpPr>
          <p:nvPr>
            <p:ph type="sldNum" sz="quarter" idx="4"/>
          </p:nvPr>
        </p:nvSpPr>
        <p:spPr>
          <a:xfrm>
            <a:off x="11289899" y="6172201"/>
            <a:ext cx="914162" cy="593725"/>
          </a:xfrm>
          <a:prstGeom prst="rect">
            <a:avLst/>
          </a:prstGeom>
        </p:spPr>
        <p:txBody>
          <a:bodyPr vert="horz" lIns="45720" tIns="45720" rIns="45720" bIns="45720" rtlCol="0" anchor="ctr">
            <a:normAutofit/>
          </a:bodyPr>
          <a:lstStyle>
            <a:lvl1pPr algn="ctr">
              <a:defRPr sz="3599">
                <a:solidFill>
                  <a:schemeClr val="tx2">
                    <a:lumMod val="60000"/>
                    <a:lumOff val="40000"/>
                  </a:schemeClr>
                </a:solidFill>
              </a:defRPr>
            </a:lvl1pPr>
          </a:lstStyle>
          <a:p>
            <a:fld id="{34C99D79-8A4B-4031-B1E0-AF26F8EDF2BC}" type="slidenum">
              <a:rPr lang="en-IN" smtClean="0"/>
              <a:pPr/>
              <a:t>‹#›</a:t>
            </a:fld>
            <a:endParaRPr lang="en-IN"/>
          </a:p>
        </p:txBody>
      </p:sp>
    </p:spTree>
    <p:extLst>
      <p:ext uri="{BB962C8B-B14F-4D97-AF65-F5344CB8AC3E}">
        <p14:creationId xmlns:p14="http://schemas.microsoft.com/office/powerpoint/2010/main" val="121112935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6" rtl="0" eaLnBrk="1" latinLnBrk="0" hangingPunct="1">
        <a:lnSpc>
          <a:spcPct val="90000"/>
        </a:lnSpc>
        <a:spcBef>
          <a:spcPct val="0"/>
        </a:spcBef>
        <a:buNone/>
        <a:defRPr sz="4399" kern="1200" spc="-50" baseline="0">
          <a:solidFill>
            <a:schemeClr val="tx1"/>
          </a:solidFill>
          <a:latin typeface="+mj-lt"/>
          <a:ea typeface="+mj-ea"/>
          <a:cs typeface="+mj-cs"/>
        </a:defRPr>
      </a:lvl1pPr>
    </p:titleStyle>
    <p:bodyStyle>
      <a:lvl1pPr marL="182825" indent="-182825" algn="l" defTabSz="914126" rtl="0" eaLnBrk="1" latinLnBrk="0" hangingPunct="1">
        <a:lnSpc>
          <a:spcPct val="95000"/>
        </a:lnSpc>
        <a:spcBef>
          <a:spcPts val="1400"/>
        </a:spcBef>
        <a:spcAft>
          <a:spcPts val="200"/>
        </a:spcAft>
        <a:buClr>
          <a:schemeClr val="accent1"/>
        </a:buClr>
        <a:buSzPct val="80000"/>
        <a:buFont typeface="Arial" pitchFamily="34" charset="0"/>
        <a:buChar char="•"/>
        <a:defRPr sz="1799" kern="1200" spc="10" baseline="0">
          <a:solidFill>
            <a:schemeClr val="tx1"/>
          </a:solidFill>
          <a:latin typeface="+mn-lt"/>
          <a:ea typeface="+mn-ea"/>
          <a:cs typeface="+mn-cs"/>
        </a:defRPr>
      </a:lvl1pPr>
      <a:lvl2pPr marL="457063" indent="-182825" algn="l" defTabSz="914126"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301" indent="-182825"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538" indent="-182825"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79776" indent="-182825"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599520" indent="-228531"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430" indent="-228531"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199340" indent="-228531"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250" indent="-228531"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4.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1.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4.bin"/><Relationship Id="rId14" Type="http://schemas.openxmlformats.org/officeDocument/2006/relationships/image" Target="../media/image15.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UGwgsbY0JA4" TargetMode="External"/><Relationship Id="rId2" Type="http://schemas.openxmlformats.org/officeDocument/2006/relationships/hyperlink" Target="https://www.youtube.com/watch?v=ipw-Sv_jke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ev.mysql.com/downloads/connector/j/?os=26"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0C7600-5BA8-4A54-887F-74AF87750A31}"/>
              </a:ext>
            </a:extLst>
          </p:cNvPr>
          <p:cNvSpPr>
            <a:spLocks noGrp="1"/>
          </p:cNvSpPr>
          <p:nvPr>
            <p:ph type="title"/>
          </p:nvPr>
        </p:nvSpPr>
        <p:spPr>
          <a:xfrm>
            <a:off x="1261544" y="758952"/>
            <a:ext cx="9415867" cy="3030088"/>
          </a:xfrm>
        </p:spPr>
        <p:txBody>
          <a:bodyPr/>
          <a:lstStyle/>
          <a:p>
            <a:r>
              <a:rPr lang="en-US" sz="6000" dirty="0" smtClean="0">
                <a:solidFill>
                  <a:srgbClr val="0070C0"/>
                </a:solidFill>
              </a:rPr>
              <a:t>Module  8:</a:t>
            </a:r>
            <a:r>
              <a:rPr lang="en-US" dirty="0" smtClean="0"/>
              <a:t/>
            </a:r>
            <a:br>
              <a:rPr lang="en-US" dirty="0" smtClean="0"/>
            </a:br>
            <a:r>
              <a:rPr lang="en-US" dirty="0" smtClean="0">
                <a:solidFill>
                  <a:srgbClr val="4A206A"/>
                </a:solidFill>
              </a:rPr>
              <a:t>Spark SQL</a:t>
            </a:r>
            <a:endParaRPr lang="en-IN" dirty="0">
              <a:solidFill>
                <a:srgbClr val="4A206A"/>
              </a:solidFill>
            </a:endParaRPr>
          </a:p>
        </p:txBody>
      </p:sp>
      <p:sp>
        <p:nvSpPr>
          <p:cNvPr id="8" name="Text Placeholder 7"/>
          <p:cNvSpPr>
            <a:spLocks noGrp="1"/>
          </p:cNvSpPr>
          <p:nvPr>
            <p:ph type="body" idx="1"/>
          </p:nvPr>
        </p:nvSpPr>
        <p:spPr>
          <a:xfrm>
            <a:off x="1261544" y="4328160"/>
            <a:ext cx="9415867" cy="1691640"/>
          </a:xfrm>
        </p:spPr>
        <p:txBody>
          <a:bodyPr/>
          <a:lstStyle/>
          <a:p>
            <a:endParaRPr lang="en-US" dirty="0" smtClean="0"/>
          </a:p>
          <a:p>
            <a:pPr algn="r"/>
            <a:r>
              <a:rPr lang="en-US" dirty="0" smtClean="0"/>
              <a:t>By </a:t>
            </a:r>
            <a:r>
              <a:rPr lang="en-US" dirty="0" smtClean="0">
                <a:solidFill>
                  <a:srgbClr val="C00000"/>
                </a:solidFill>
              </a:rPr>
              <a:t>Prof. Dr. </a:t>
            </a:r>
            <a:r>
              <a:rPr lang="en-US" dirty="0" err="1" smtClean="0">
                <a:solidFill>
                  <a:srgbClr val="C00000"/>
                </a:solidFill>
              </a:rPr>
              <a:t>Shanmugam</a:t>
            </a:r>
            <a:r>
              <a:rPr lang="en-US" dirty="0" smtClean="0">
                <a:solidFill>
                  <a:srgbClr val="C00000"/>
                </a:solidFill>
              </a:rPr>
              <a:t> Nandagopalan Ph. D</a:t>
            </a:r>
          </a:p>
          <a:p>
            <a:pPr algn="r"/>
            <a:r>
              <a:rPr lang="en-US" dirty="0" smtClean="0"/>
              <a:t>shanmugamnandagopalan@mfu.ac.th</a:t>
            </a:r>
            <a:endParaRPr lang="en-IN" dirty="0"/>
          </a:p>
        </p:txBody>
      </p:sp>
      <p:sp>
        <p:nvSpPr>
          <p:cNvPr id="3" name="Footer Placeholder 2"/>
          <p:cNvSpPr>
            <a:spLocks noGrp="1"/>
          </p:cNvSpPr>
          <p:nvPr>
            <p:ph type="ftr" sz="quarter" idx="11"/>
          </p:nvPr>
        </p:nvSpPr>
        <p:spPr/>
        <p:txBody>
          <a:bodyPr/>
          <a:lstStyle/>
          <a:p>
            <a:r>
              <a:rPr lang="en-US" smtClean="0"/>
              <a:t>Dr. S. Nandagopalan</a:t>
            </a:r>
            <a:endParaRPr lang="en-US"/>
          </a:p>
        </p:txBody>
      </p:sp>
      <p:sp>
        <p:nvSpPr>
          <p:cNvPr id="4" name="Slide Number Placeholder 3"/>
          <p:cNvSpPr>
            <a:spLocks noGrp="1"/>
          </p:cNvSpPr>
          <p:nvPr>
            <p:ph type="sldNum" sz="quarter" idx="12"/>
          </p:nvPr>
        </p:nvSpPr>
        <p:spPr/>
        <p:txBody>
          <a:bodyPr>
            <a:normAutofit lnSpcReduction="10000"/>
          </a:bodyPr>
          <a:lstStyle/>
          <a:p>
            <a:fld id="{34C99D79-8A4B-4031-B1E0-AF26F8EDF2BC}" type="slidenum">
              <a:rPr lang="en-IN" smtClean="0"/>
              <a:t>1</a:t>
            </a:fld>
            <a:endParaRPr lang="en-IN"/>
          </a:p>
        </p:txBody>
      </p:sp>
    </p:spTree>
    <p:extLst>
      <p:ext uri="{BB962C8B-B14F-4D97-AF65-F5344CB8AC3E}">
        <p14:creationId xmlns:p14="http://schemas.microsoft.com/office/powerpoint/2010/main" val="244829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Data Warehouse</a:t>
            </a:r>
            <a:endParaRPr lang="en-IN" dirty="0"/>
          </a:p>
        </p:txBody>
      </p:sp>
      <p:sp>
        <p:nvSpPr>
          <p:cNvPr id="3" name="Content Placeholder 2"/>
          <p:cNvSpPr>
            <a:spLocks noGrp="1"/>
          </p:cNvSpPr>
          <p:nvPr>
            <p:ph idx="1"/>
          </p:nvPr>
        </p:nvSpPr>
        <p:spPr/>
        <p:txBody>
          <a:bodyPr/>
          <a:lstStyle/>
          <a:p>
            <a:r>
              <a:rPr lang="en-US" dirty="0"/>
              <a:t>A data warehouse does not require transaction processing, recovery, and concurrency controls, because it is physically stored and separate from the operational </a:t>
            </a:r>
            <a:r>
              <a:rPr lang="en-US" dirty="0" smtClean="0"/>
              <a:t>database.</a:t>
            </a:r>
            <a:endParaRPr lang="en-US" dirty="0"/>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10</a:t>
            </a:fld>
            <a:endParaRPr lang="en-IN"/>
          </a:p>
        </p:txBody>
      </p:sp>
      <p:pic>
        <p:nvPicPr>
          <p:cNvPr id="6" name="Google Shape;195;p11" descr="Top Characteristics of Data Warehouse - InterviewBit"/>
          <p:cNvPicPr preferRelativeResize="0"/>
          <p:nvPr/>
        </p:nvPicPr>
        <p:blipFill rotWithShape="1">
          <a:blip r:embed="rId2">
            <a:alphaModFix/>
          </a:blip>
          <a:srcRect b="10195"/>
          <a:stretch/>
        </p:blipFill>
        <p:spPr>
          <a:xfrm>
            <a:off x="3646140" y="2708920"/>
            <a:ext cx="3528392" cy="358492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8515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Data Warehouse</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11</a:t>
            </a:fld>
            <a:endParaRPr lang="en-IN"/>
          </a:p>
        </p:txBody>
      </p:sp>
      <p:pic>
        <p:nvPicPr>
          <p:cNvPr id="6" name="Google Shape;529;p28" descr="Data Warehousing - Architecture - Tutorialspoint"/>
          <p:cNvPicPr preferRelativeResize="0"/>
          <p:nvPr/>
        </p:nvPicPr>
        <p:blipFill rotWithShape="1">
          <a:blip r:embed="rId3">
            <a:alphaModFix/>
          </a:blip>
          <a:srcRect/>
          <a:stretch/>
        </p:blipFill>
        <p:spPr>
          <a:xfrm>
            <a:off x="3646140" y="1416200"/>
            <a:ext cx="4608512" cy="5109144"/>
          </a:xfrm>
          <a:prstGeom prst="rect">
            <a:avLst/>
          </a:prstGeom>
          <a:noFill/>
          <a:ln>
            <a:noFill/>
          </a:ln>
        </p:spPr>
      </p:pic>
    </p:spTree>
    <p:extLst>
      <p:ext uri="{BB962C8B-B14F-4D97-AF65-F5344CB8AC3E}">
        <p14:creationId xmlns:p14="http://schemas.microsoft.com/office/powerpoint/2010/main" val="266404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ETL OVERVIEW</a:t>
            </a:r>
            <a:endParaRPr lang="en-US" dirty="0"/>
          </a:p>
        </p:txBody>
      </p:sp>
      <p:sp>
        <p:nvSpPr>
          <p:cNvPr id="3" name="Content Placeholder 2"/>
          <p:cNvSpPr>
            <a:spLocks noGrp="1"/>
          </p:cNvSpPr>
          <p:nvPr>
            <p:ph idx="1"/>
          </p:nvPr>
        </p:nvSpPr>
        <p:spPr/>
        <p:txBody>
          <a:bodyPr/>
          <a:lstStyle/>
          <a:p>
            <a:r>
              <a:rPr lang="en-US" dirty="0" smtClean="0"/>
              <a:t>It encompass the areas of data acquisition and data storage. </a:t>
            </a:r>
          </a:p>
          <a:p>
            <a:r>
              <a:rPr lang="en-US" dirty="0" smtClean="0"/>
              <a:t>These are back-end processes that cover the extraction of data from the source systems.</a:t>
            </a:r>
          </a:p>
          <a:p>
            <a:r>
              <a:rPr lang="en-US" dirty="0"/>
              <a:t>W</a:t>
            </a:r>
            <a:r>
              <a:rPr lang="en-US" dirty="0" smtClean="0"/>
              <a:t>hat </a:t>
            </a:r>
            <a:r>
              <a:rPr lang="en-US" dirty="0" smtClean="0"/>
              <a:t>is the scope and extent of the data you will extract from the source systems?</a:t>
            </a:r>
          </a:p>
          <a:p>
            <a:r>
              <a:rPr lang="en-US" dirty="0" smtClean="0"/>
              <a:t>Avoid creating a data </a:t>
            </a:r>
            <a:r>
              <a:rPr lang="en-US" dirty="0" err="1" smtClean="0"/>
              <a:t>junkhouse</a:t>
            </a:r>
            <a:r>
              <a:rPr lang="en-US" dirty="0" smtClean="0"/>
              <a:t> by dumping all the available data from the source systems</a:t>
            </a:r>
          </a:p>
          <a:p>
            <a:r>
              <a:rPr lang="en-US" dirty="0" smtClean="0"/>
              <a:t>All three functions of ETL must be carried out for successful transforming of data into information.</a:t>
            </a:r>
          </a:p>
          <a:p>
            <a:endParaRPr lang="en-US" dirty="0"/>
          </a:p>
        </p:txBody>
      </p:sp>
      <p:sp>
        <p:nvSpPr>
          <p:cNvPr id="4" name="Footer Placeholder 3"/>
          <p:cNvSpPr>
            <a:spLocks noGrp="1"/>
          </p:cNvSpPr>
          <p:nvPr>
            <p:ph type="ftr" sz="quarter" idx="11"/>
          </p:nvPr>
        </p:nvSpPr>
        <p:spPr>
          <a:xfrm rot="16200000">
            <a:off x="10046336" y="4085588"/>
            <a:ext cx="3581400" cy="252000"/>
          </a:xfrm>
        </p:spPr>
        <p:txBody>
          <a:bodyPr/>
          <a:lstStyle/>
          <a:p>
            <a:r>
              <a:rPr lang="en-US" smtClean="0"/>
              <a:t>Dr. S. Nandagopalan</a:t>
            </a:r>
            <a:endParaRPr lang="en-US"/>
          </a:p>
        </p:txBody>
      </p:sp>
      <p:sp>
        <p:nvSpPr>
          <p:cNvPr id="5" name="Slide Number Placeholder 4"/>
          <p:cNvSpPr>
            <a:spLocks noGrp="1"/>
          </p:cNvSpPr>
          <p:nvPr>
            <p:ph type="sldNum" sz="quarter" idx="12"/>
          </p:nvPr>
        </p:nvSpPr>
        <p:spPr>
          <a:xfrm>
            <a:off x="11290300" y="6172200"/>
            <a:ext cx="914400" cy="593725"/>
          </a:xfrm>
        </p:spPr>
        <p:txBody>
          <a:bodyPr/>
          <a:lstStyle/>
          <a:p>
            <a:fld id="{D777C4D4-E7C6-4CF7-BF25-982DB84764F1}" type="slidenum">
              <a:rPr lang="en-US" smtClean="0"/>
              <a:pPr/>
              <a:t>12</a:t>
            </a:fld>
            <a:endParaRPr lang="en-US"/>
          </a:p>
        </p:txBody>
      </p:sp>
      <p:pic>
        <p:nvPicPr>
          <p:cNvPr id="5122" name="Picture 2" descr="Full-size image (6 K)"/>
          <p:cNvPicPr>
            <a:picLocks noChangeAspect="1" noChangeArrowheads="1"/>
          </p:cNvPicPr>
          <p:nvPr/>
        </p:nvPicPr>
        <p:blipFill>
          <a:blip r:embed="rId2">
            <a:clrChange>
              <a:clrFrom>
                <a:srgbClr val="E6E6E6"/>
              </a:clrFrom>
              <a:clrTo>
                <a:srgbClr val="E6E6E6">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310436" y="5275357"/>
            <a:ext cx="3709471" cy="119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6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ETL – Major Steps</a:t>
            </a:r>
            <a:endParaRPr lang="en-US" dirty="0"/>
          </a:p>
        </p:txBody>
      </p:sp>
      <p:sp>
        <p:nvSpPr>
          <p:cNvPr id="9" name="Content Placeholder 8"/>
          <p:cNvSpPr>
            <a:spLocks noGrp="1"/>
          </p:cNvSpPr>
          <p:nvPr>
            <p:ph idx="1"/>
          </p:nvPr>
        </p:nvSpPr>
        <p:spPr/>
        <p:txBody>
          <a:bodyPr/>
          <a:lstStyle/>
          <a:p>
            <a:endParaRPr lang="en-IN"/>
          </a:p>
        </p:txBody>
      </p:sp>
      <p:sp>
        <p:nvSpPr>
          <p:cNvPr id="6" name="Footer Placeholder 5"/>
          <p:cNvSpPr>
            <a:spLocks noGrp="1"/>
          </p:cNvSpPr>
          <p:nvPr>
            <p:ph type="ftr" sz="quarter" idx="11"/>
          </p:nvPr>
        </p:nvSpPr>
        <p:spPr>
          <a:xfrm>
            <a:off x="4171679" y="6492875"/>
            <a:ext cx="3581400" cy="365125"/>
          </a:xfrm>
        </p:spPr>
        <p:txBody>
          <a:bodyPr/>
          <a:lstStyle/>
          <a:p>
            <a:r>
              <a:rPr lang="en-US" smtClean="0">
                <a:solidFill>
                  <a:srgbClr val="C00000"/>
                </a:solidFill>
              </a:rPr>
              <a:t>Dr. S. Nandagopalan</a:t>
            </a:r>
            <a:endParaRPr lang="en-US" dirty="0">
              <a:solidFill>
                <a:srgbClr val="C00000"/>
              </a:solidFill>
            </a:endParaRPr>
          </a:p>
        </p:txBody>
      </p:sp>
      <p:sp>
        <p:nvSpPr>
          <p:cNvPr id="7" name="Slide Number Placeholder 6"/>
          <p:cNvSpPr>
            <a:spLocks noGrp="1"/>
          </p:cNvSpPr>
          <p:nvPr>
            <p:ph type="sldNum" sz="quarter" idx="12"/>
          </p:nvPr>
        </p:nvSpPr>
        <p:spPr>
          <a:xfrm>
            <a:off x="11290300" y="6172200"/>
            <a:ext cx="914400" cy="593725"/>
          </a:xfrm>
        </p:spPr>
        <p:txBody>
          <a:bodyPr/>
          <a:lstStyle/>
          <a:p>
            <a:fld id="{D777C4D4-E7C6-4CF7-BF25-982DB84764F1}" type="slidenum">
              <a:rPr lang="en-US" smtClean="0"/>
              <a:pPr/>
              <a:t>13</a:t>
            </a:fld>
            <a:endParaRPr lang="en-US"/>
          </a:p>
        </p:txBody>
      </p:sp>
      <p:pic>
        <p:nvPicPr>
          <p:cNvPr id="1026" name="Picture 2"/>
          <p:cNvPicPr>
            <a:picLocks noChangeAspect="1" noChangeArrowheads="1"/>
          </p:cNvPicPr>
          <p:nvPr/>
        </p:nvPicPr>
        <p:blipFill>
          <a:blip r:embed="rId2">
            <a:clrChange>
              <a:clrFrom>
                <a:srgbClr val="E6E6E6"/>
              </a:clrFrom>
              <a:clrTo>
                <a:srgbClr val="E6E6E6">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22849" y="1362780"/>
            <a:ext cx="7279061" cy="4866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642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IN" dirty="0"/>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14</a:t>
            </a:fld>
            <a:endParaRPr lang="en-IN"/>
          </a:p>
        </p:txBody>
      </p:sp>
      <p:pic>
        <p:nvPicPr>
          <p:cNvPr id="6" name="Picture 3"/>
          <p:cNvPicPr>
            <a:picLocks noChangeAspect="1" noChangeArrowheads="1"/>
          </p:cNvPicPr>
          <p:nvPr/>
        </p:nvPicPr>
        <p:blipFill>
          <a:blip r:embed="rId2" cstate="print"/>
          <a:srcRect/>
          <a:stretch>
            <a:fillRect/>
          </a:stretch>
        </p:blipFill>
        <p:spPr bwMode="auto">
          <a:xfrm>
            <a:off x="1701924" y="1543571"/>
            <a:ext cx="8305800" cy="48434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4996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Extraction</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15</a:t>
            </a:fld>
            <a:endParaRPr lang="en-IN"/>
          </a:p>
        </p:txBody>
      </p:sp>
      <p:pic>
        <p:nvPicPr>
          <p:cNvPr id="6" name="Picture 2"/>
          <p:cNvPicPr>
            <a:picLocks noChangeAspect="1" noChangeArrowheads="1"/>
          </p:cNvPicPr>
          <p:nvPr/>
        </p:nvPicPr>
        <p:blipFill>
          <a:blip r:embed="rId2">
            <a:clrChange>
              <a:clrFrom>
                <a:srgbClr val="E6E6E6"/>
              </a:clrFrom>
              <a:clrTo>
                <a:srgbClr val="E6E6E6">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917948" y="1360959"/>
            <a:ext cx="7086600" cy="5326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4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a:t>
            </a:r>
            <a:endParaRPr lang="en-IN" dirty="0"/>
          </a:p>
        </p:txBody>
      </p:sp>
      <p:sp>
        <p:nvSpPr>
          <p:cNvPr id="3" name="Content Placeholder 2"/>
          <p:cNvSpPr>
            <a:spLocks noGrp="1"/>
          </p:cNvSpPr>
          <p:nvPr>
            <p:ph idx="1"/>
          </p:nvPr>
        </p:nvSpPr>
        <p:spPr/>
        <p:txBody>
          <a:bodyPr/>
          <a:lstStyle/>
          <a:p>
            <a:pPr>
              <a:lnSpc>
                <a:spcPct val="90000"/>
              </a:lnSpc>
            </a:pPr>
            <a:r>
              <a:rPr lang="en-US" altLang="en-US" dirty="0"/>
              <a:t>Smoothing: remove noise from data</a:t>
            </a:r>
          </a:p>
          <a:p>
            <a:pPr>
              <a:lnSpc>
                <a:spcPct val="90000"/>
              </a:lnSpc>
            </a:pPr>
            <a:r>
              <a:rPr lang="en-US" altLang="en-US" dirty="0"/>
              <a:t>Aggregation: summarization, data cube construction  (e.g. Daily sales into monthly sales)</a:t>
            </a:r>
          </a:p>
          <a:p>
            <a:pPr>
              <a:lnSpc>
                <a:spcPct val="90000"/>
              </a:lnSpc>
            </a:pPr>
            <a:r>
              <a:rPr lang="en-US" altLang="en-US" dirty="0"/>
              <a:t>Generalization: low level data is replaced by high level concepts</a:t>
            </a:r>
          </a:p>
          <a:p>
            <a:pPr>
              <a:lnSpc>
                <a:spcPct val="90000"/>
              </a:lnSpc>
            </a:pPr>
            <a:r>
              <a:rPr lang="en-US" altLang="en-US" dirty="0"/>
              <a:t>Normalization: scaled to fall within a small, specified range</a:t>
            </a:r>
          </a:p>
          <a:p>
            <a:pPr lvl="1"/>
            <a:r>
              <a:rPr lang="en-US" altLang="en-US" dirty="0"/>
              <a:t>min-max normalization</a:t>
            </a:r>
          </a:p>
          <a:p>
            <a:pPr lvl="1"/>
            <a:r>
              <a:rPr lang="en-US" altLang="en-US" dirty="0"/>
              <a:t>z-score normalization</a:t>
            </a:r>
          </a:p>
          <a:p>
            <a:pPr lvl="1"/>
            <a:r>
              <a:rPr lang="en-US" altLang="en-US" dirty="0"/>
              <a:t>normalization by decimal scaling</a:t>
            </a:r>
          </a:p>
          <a:p>
            <a:pPr>
              <a:lnSpc>
                <a:spcPct val="90000"/>
              </a:lnSpc>
            </a:pPr>
            <a:r>
              <a:rPr lang="en-US" altLang="en-US" dirty="0"/>
              <a:t>Attribute/feature construction</a:t>
            </a:r>
          </a:p>
          <a:p>
            <a:pPr lvl="1"/>
            <a:r>
              <a:rPr lang="en-US" altLang="en-US" dirty="0"/>
              <a:t>New attributes constructed from the given ones</a:t>
            </a:r>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16</a:t>
            </a:fld>
            <a:endParaRPr lang="en-IN"/>
          </a:p>
        </p:txBody>
      </p:sp>
    </p:spTree>
    <p:extLst>
      <p:ext uri="{BB962C8B-B14F-4D97-AF65-F5344CB8AC3E}">
        <p14:creationId xmlns:p14="http://schemas.microsoft.com/office/powerpoint/2010/main" val="264159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2"/>
          <p:cNvSpPr>
            <a:spLocks noGrp="1" noChangeArrowheads="1"/>
          </p:cNvSpPr>
          <p:nvPr>
            <p:ph type="title"/>
          </p:nvPr>
        </p:nvSpPr>
        <p:spPr>
          <a:xfrm>
            <a:off x="1629916" y="393528"/>
            <a:ext cx="8303637" cy="609441"/>
          </a:xfrm>
        </p:spPr>
        <p:txBody>
          <a:bodyPr>
            <a:normAutofit fontScale="90000"/>
          </a:bodyPr>
          <a:lstStyle/>
          <a:p>
            <a:pPr eaLnBrk="1" hangingPunct="1"/>
            <a:r>
              <a:rPr lang="en-US" altLang="en-US" sz="3599" b="1" dirty="0" smtClean="0">
                <a:solidFill>
                  <a:srgbClr val="C00000"/>
                </a:solidFill>
              </a:rPr>
              <a:t>Data Transformation: Normalization</a:t>
            </a:r>
            <a:endParaRPr lang="en-US" altLang="en-US" sz="3599" b="1" dirty="0">
              <a:solidFill>
                <a:srgbClr val="C00000"/>
              </a:solidFill>
            </a:endParaRPr>
          </a:p>
        </p:txBody>
      </p:sp>
      <p:sp>
        <p:nvSpPr>
          <p:cNvPr id="5129" name="Rectangle 3"/>
          <p:cNvSpPr>
            <a:spLocks noGrp="1" noChangeArrowheads="1"/>
          </p:cNvSpPr>
          <p:nvPr>
            <p:ph type="body" sz="half" idx="1"/>
          </p:nvPr>
        </p:nvSpPr>
        <p:spPr>
          <a:xfrm>
            <a:off x="1493925" y="1175962"/>
            <a:ext cx="8836898" cy="5027890"/>
          </a:xfrm>
        </p:spPr>
        <p:txBody>
          <a:bodyPr/>
          <a:lstStyle/>
          <a:p>
            <a:pPr eaLnBrk="1" hangingPunct="1">
              <a:lnSpc>
                <a:spcPct val="120000"/>
              </a:lnSpc>
            </a:pPr>
            <a:r>
              <a:rPr lang="en-US" altLang="en-US" sz="1999" b="1" dirty="0" smtClean="0"/>
              <a:t>Min-max</a:t>
            </a:r>
            <a:r>
              <a:rPr lang="en-US" altLang="en-US" sz="1999" dirty="0" smtClean="0"/>
              <a:t> normalization: to [</a:t>
            </a:r>
            <a:r>
              <a:rPr lang="en-US" altLang="en-US" sz="1999" dirty="0" err="1" smtClean="0"/>
              <a:t>new_min</a:t>
            </a:r>
            <a:r>
              <a:rPr lang="en-US" altLang="en-US" sz="1999" baseline="-25000" dirty="0" err="1" smtClean="0"/>
              <a:t>A</a:t>
            </a:r>
            <a:r>
              <a:rPr lang="en-US" altLang="en-US" sz="1999" dirty="0" smtClean="0"/>
              <a:t>, </a:t>
            </a:r>
            <a:r>
              <a:rPr lang="en-US" altLang="en-US" sz="1999" dirty="0" err="1" smtClean="0"/>
              <a:t>new_max</a:t>
            </a:r>
            <a:r>
              <a:rPr lang="en-US" altLang="en-US" sz="1999" baseline="-25000" dirty="0" err="1" smtClean="0"/>
              <a:t>A</a:t>
            </a:r>
            <a:r>
              <a:rPr lang="en-US" altLang="en-US" sz="1999" dirty="0" smtClean="0"/>
              <a:t>]</a:t>
            </a:r>
          </a:p>
          <a:p>
            <a:pPr lvl="1" eaLnBrk="1" hangingPunct="1">
              <a:lnSpc>
                <a:spcPct val="120000"/>
              </a:lnSpc>
            </a:pPr>
            <a:endParaRPr lang="en-US" altLang="en-US" sz="1999" dirty="0" smtClean="0"/>
          </a:p>
          <a:p>
            <a:pPr lvl="1" eaLnBrk="1" hangingPunct="1">
              <a:lnSpc>
                <a:spcPct val="120000"/>
              </a:lnSpc>
            </a:pPr>
            <a:endParaRPr lang="en-US" altLang="en-US" sz="1999" dirty="0" smtClean="0"/>
          </a:p>
          <a:p>
            <a:pPr lvl="1" eaLnBrk="1" hangingPunct="1">
              <a:lnSpc>
                <a:spcPct val="120000"/>
              </a:lnSpc>
              <a:buFont typeface="Wingdings" panose="05000000000000000000" pitchFamily="2" charset="2"/>
              <a:buChar char="ü"/>
            </a:pPr>
            <a:r>
              <a:rPr lang="en-US" altLang="en-US" sz="1999" dirty="0" smtClean="0"/>
              <a:t>Ex.  Let income range $12,000 to $98,000 normalized to [0.0, 1.0].  Then $73,000 is mapped to  </a:t>
            </a:r>
          </a:p>
          <a:p>
            <a:pPr eaLnBrk="1" hangingPunct="1">
              <a:lnSpc>
                <a:spcPct val="120000"/>
              </a:lnSpc>
            </a:pPr>
            <a:r>
              <a:rPr lang="en-US" altLang="en-US" sz="1999" b="1" dirty="0" smtClean="0"/>
              <a:t>Z-score</a:t>
            </a:r>
            <a:r>
              <a:rPr lang="en-US" altLang="en-US" sz="1999" dirty="0" smtClean="0"/>
              <a:t> normalization (</a:t>
            </a:r>
            <a:r>
              <a:rPr lang="el-GR" altLang="en-US" sz="1999" dirty="0" smtClean="0"/>
              <a:t>μ</a:t>
            </a:r>
            <a:r>
              <a:rPr lang="en-US" altLang="en-US" sz="1999" dirty="0" smtClean="0"/>
              <a:t>: mean, </a:t>
            </a:r>
            <a:r>
              <a:rPr lang="el-GR" altLang="en-US" sz="1999" dirty="0" smtClean="0"/>
              <a:t>σ</a:t>
            </a:r>
            <a:r>
              <a:rPr lang="en-US" altLang="en-US" sz="1999" dirty="0" smtClean="0"/>
              <a:t>: standard deviation):</a:t>
            </a:r>
          </a:p>
          <a:p>
            <a:pPr eaLnBrk="1" hangingPunct="1">
              <a:lnSpc>
                <a:spcPct val="120000"/>
              </a:lnSpc>
            </a:pPr>
            <a:endParaRPr lang="en-US" altLang="en-US" sz="1999" dirty="0" smtClean="0"/>
          </a:p>
          <a:p>
            <a:pPr lvl="1" eaLnBrk="1" hangingPunct="1">
              <a:lnSpc>
                <a:spcPct val="120000"/>
              </a:lnSpc>
            </a:pPr>
            <a:endParaRPr lang="en-US" altLang="en-US" sz="1999" dirty="0" smtClean="0"/>
          </a:p>
          <a:p>
            <a:pPr lvl="1" eaLnBrk="1" hangingPunct="1">
              <a:lnSpc>
                <a:spcPct val="120000"/>
              </a:lnSpc>
              <a:buFont typeface="Wingdings" panose="05000000000000000000" pitchFamily="2" charset="2"/>
              <a:buChar char="ü"/>
            </a:pPr>
            <a:r>
              <a:rPr lang="en-US" altLang="en-US" sz="1999" dirty="0" smtClean="0"/>
              <a:t>Ex. Let </a:t>
            </a:r>
            <a:r>
              <a:rPr lang="el-GR" altLang="en-US" sz="1999" dirty="0" smtClean="0"/>
              <a:t>μ</a:t>
            </a:r>
            <a:r>
              <a:rPr lang="en-US" altLang="en-US" sz="1999" dirty="0" smtClean="0"/>
              <a:t> = 54,000, </a:t>
            </a:r>
            <a:r>
              <a:rPr lang="el-GR" altLang="en-US" sz="1999" dirty="0" smtClean="0"/>
              <a:t>σ</a:t>
            </a:r>
            <a:r>
              <a:rPr lang="en-US" altLang="en-US" sz="1999" dirty="0" smtClean="0"/>
              <a:t> = 16,000.  Then</a:t>
            </a:r>
            <a:endParaRPr lang="el-GR" altLang="en-US" sz="1999" dirty="0" smtClean="0"/>
          </a:p>
          <a:p>
            <a:pPr eaLnBrk="1" hangingPunct="1">
              <a:lnSpc>
                <a:spcPct val="120000"/>
              </a:lnSpc>
            </a:pPr>
            <a:r>
              <a:rPr lang="en-US" altLang="en-US" sz="1999" dirty="0" smtClean="0"/>
              <a:t>Normalization by </a:t>
            </a:r>
            <a:r>
              <a:rPr lang="en-US" altLang="en-US" sz="1999" b="1" dirty="0" smtClean="0"/>
              <a:t>decimal scaling</a:t>
            </a:r>
            <a:endParaRPr lang="en-US" altLang="en-US" sz="1999" b="1" dirty="0"/>
          </a:p>
        </p:txBody>
      </p:sp>
      <p:graphicFrame>
        <p:nvGraphicFramePr>
          <p:cNvPr id="5122" name="Object 1024"/>
          <p:cNvGraphicFramePr>
            <a:graphicFrameLocks noGrp="1" noChangeAspect="1"/>
          </p:cNvGraphicFramePr>
          <p:nvPr>
            <p:ph sz="quarter" idx="2"/>
            <p:extLst>
              <p:ext uri="{D42A27DB-BD31-4B8C-83A1-F6EECF244321}">
                <p14:modId xmlns:p14="http://schemas.microsoft.com/office/powerpoint/2010/main" val="1501048455"/>
              </p:ext>
            </p:extLst>
          </p:nvPr>
        </p:nvGraphicFramePr>
        <p:xfrm>
          <a:off x="5699229" y="2877630"/>
          <a:ext cx="3214350" cy="606748"/>
        </p:xfrm>
        <a:graphic>
          <a:graphicData uri="http://schemas.openxmlformats.org/presentationml/2006/ole">
            <mc:AlternateContent xmlns:mc="http://schemas.openxmlformats.org/markup-compatibility/2006">
              <mc:Choice xmlns:v="urn:schemas-microsoft-com:vml" Requires="v">
                <p:oleObj spid="_x0000_s1128" name="Equation" r:id="rId3" imgW="2222280" imgH="419040" progId="Equation.3">
                  <p:embed/>
                </p:oleObj>
              </mc:Choice>
              <mc:Fallback>
                <p:oleObj name="Equation" r:id="rId3" imgW="222228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229" y="2877630"/>
                        <a:ext cx="3214350" cy="606748"/>
                      </a:xfrm>
                      <a:prstGeom prst="rect">
                        <a:avLst/>
                      </a:prstGeom>
                    </p:spPr>
                  </p:pic>
                </p:oleObj>
              </mc:Fallback>
            </mc:AlternateContent>
          </a:graphicData>
        </a:graphic>
      </p:graphicFrame>
      <p:graphicFrame>
        <p:nvGraphicFramePr>
          <p:cNvPr id="5123" name="Object 1029"/>
          <p:cNvGraphicFramePr>
            <a:graphicFrameLocks noGrp="1" noChangeAspect="1"/>
          </p:cNvGraphicFramePr>
          <p:nvPr>
            <p:ph sz="quarter" idx="3"/>
            <p:extLst>
              <p:ext uri="{D42A27DB-BD31-4B8C-83A1-F6EECF244321}">
                <p14:modId xmlns:p14="http://schemas.microsoft.com/office/powerpoint/2010/main" val="1640653267"/>
              </p:ext>
            </p:extLst>
          </p:nvPr>
        </p:nvGraphicFramePr>
        <p:xfrm>
          <a:off x="6724140" y="4632634"/>
          <a:ext cx="2390537" cy="668573"/>
        </p:xfrm>
        <a:graphic>
          <a:graphicData uri="http://schemas.openxmlformats.org/presentationml/2006/ole">
            <mc:AlternateContent xmlns:mc="http://schemas.openxmlformats.org/markup-compatibility/2006">
              <mc:Choice xmlns:v="urn:schemas-microsoft-com:vml" Requires="v">
                <p:oleObj spid="_x0000_s1129" name="Equation" r:id="rId5" imgW="1498320" imgH="419040" progId="Equation.3">
                  <p:embed/>
                </p:oleObj>
              </mc:Choice>
              <mc:Fallback>
                <p:oleObj name="Equation" r:id="rId5" imgW="149832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140" y="4632634"/>
                        <a:ext cx="2390537" cy="668573"/>
                      </a:xfrm>
                      <a:prstGeom prst="rect">
                        <a:avLst/>
                      </a:prstGeom>
                    </p:spPr>
                  </p:pic>
                </p:oleObj>
              </mc:Fallback>
            </mc:AlternateContent>
          </a:graphicData>
        </a:graphic>
      </p:graphicFrame>
      <p:sp>
        <p:nvSpPr>
          <p:cNvPr id="5131"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99">
                <a:solidFill>
                  <a:schemeClr val="tx1"/>
                </a:solidFill>
                <a:latin typeface="Tahoma" panose="020B0604030504040204" pitchFamily="34" charset="0"/>
              </a:defRPr>
            </a:lvl1pPr>
            <a:lvl2pPr marL="742727" indent="-285664" eaLnBrk="0" hangingPunct="0">
              <a:defRPr sz="2399">
                <a:solidFill>
                  <a:schemeClr val="tx1"/>
                </a:solidFill>
                <a:latin typeface="Tahoma" panose="020B0604030504040204" pitchFamily="34" charset="0"/>
              </a:defRPr>
            </a:lvl2pPr>
            <a:lvl3pPr marL="1142657" indent="-228531" eaLnBrk="0" hangingPunct="0">
              <a:defRPr sz="2399">
                <a:solidFill>
                  <a:schemeClr val="tx1"/>
                </a:solidFill>
                <a:latin typeface="Tahoma" panose="020B0604030504040204" pitchFamily="34" charset="0"/>
              </a:defRPr>
            </a:lvl3pPr>
            <a:lvl4pPr marL="1599720" indent="-228531" eaLnBrk="0" hangingPunct="0">
              <a:defRPr sz="2399">
                <a:solidFill>
                  <a:schemeClr val="tx1"/>
                </a:solidFill>
                <a:latin typeface="Tahoma" panose="020B0604030504040204" pitchFamily="34" charset="0"/>
              </a:defRPr>
            </a:lvl4pPr>
            <a:lvl5pPr marL="2056783" indent="-228531" eaLnBrk="0" hangingPunct="0">
              <a:defRPr sz="2399">
                <a:solidFill>
                  <a:schemeClr val="tx1"/>
                </a:solidFill>
                <a:latin typeface="Tahoma" panose="020B0604030504040204" pitchFamily="34" charset="0"/>
              </a:defRPr>
            </a:lvl5pPr>
            <a:lvl6pPr marL="2513846" indent="-228531" eaLnBrk="0" fontAlgn="base" hangingPunct="0">
              <a:spcBef>
                <a:spcPct val="0"/>
              </a:spcBef>
              <a:spcAft>
                <a:spcPct val="0"/>
              </a:spcAft>
              <a:defRPr sz="2399">
                <a:solidFill>
                  <a:schemeClr val="tx1"/>
                </a:solidFill>
                <a:latin typeface="Tahoma" panose="020B0604030504040204" pitchFamily="34" charset="0"/>
              </a:defRPr>
            </a:lvl6pPr>
            <a:lvl7pPr marL="2970908" indent="-228531" eaLnBrk="0" fontAlgn="base" hangingPunct="0">
              <a:spcBef>
                <a:spcPct val="0"/>
              </a:spcBef>
              <a:spcAft>
                <a:spcPct val="0"/>
              </a:spcAft>
              <a:defRPr sz="2399">
                <a:solidFill>
                  <a:schemeClr val="tx1"/>
                </a:solidFill>
                <a:latin typeface="Tahoma" panose="020B0604030504040204" pitchFamily="34" charset="0"/>
              </a:defRPr>
            </a:lvl7pPr>
            <a:lvl8pPr marL="3427971" indent="-228531" eaLnBrk="0" fontAlgn="base" hangingPunct="0">
              <a:spcBef>
                <a:spcPct val="0"/>
              </a:spcBef>
              <a:spcAft>
                <a:spcPct val="0"/>
              </a:spcAft>
              <a:defRPr sz="2399">
                <a:solidFill>
                  <a:schemeClr val="tx1"/>
                </a:solidFill>
                <a:latin typeface="Tahoma" panose="020B0604030504040204" pitchFamily="34" charset="0"/>
              </a:defRPr>
            </a:lvl8pPr>
            <a:lvl9pPr marL="3885034" indent="-228531" eaLnBrk="0" fontAlgn="base" hangingPunct="0">
              <a:spcBef>
                <a:spcPct val="0"/>
              </a:spcBef>
              <a:spcAft>
                <a:spcPct val="0"/>
              </a:spcAft>
              <a:defRPr sz="2399">
                <a:solidFill>
                  <a:schemeClr val="tx1"/>
                </a:solidFill>
                <a:latin typeface="Tahoma" panose="020B0604030504040204" pitchFamily="34" charset="0"/>
              </a:defRPr>
            </a:lvl9pPr>
          </a:lstStyle>
          <a:p>
            <a:pPr eaLnBrk="1" hangingPunct="1"/>
            <a:r>
              <a:rPr lang="en-US" altLang="en-US" sz="1000" smtClean="0">
                <a:solidFill>
                  <a:srgbClr val="FF3300"/>
                </a:solidFill>
              </a:rPr>
              <a:t>Dr. S. Nandagopalan</a:t>
            </a:r>
            <a:endParaRPr lang="en-US" altLang="en-US" sz="1000">
              <a:solidFill>
                <a:srgbClr val="FF3300"/>
              </a:solidFill>
            </a:endParaRPr>
          </a:p>
        </p:txBody>
      </p:sp>
      <p:sp>
        <p:nvSpPr>
          <p:cNvPr id="5132"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99">
                <a:solidFill>
                  <a:schemeClr val="tx1"/>
                </a:solidFill>
                <a:latin typeface="Tahoma" panose="020B0604030504040204" pitchFamily="34" charset="0"/>
              </a:defRPr>
            </a:lvl1pPr>
            <a:lvl2pPr marL="742727" indent="-285664" eaLnBrk="0" hangingPunct="0">
              <a:defRPr sz="2399">
                <a:solidFill>
                  <a:schemeClr val="tx1"/>
                </a:solidFill>
                <a:latin typeface="Tahoma" panose="020B0604030504040204" pitchFamily="34" charset="0"/>
              </a:defRPr>
            </a:lvl2pPr>
            <a:lvl3pPr marL="1142657" indent="-228531" eaLnBrk="0" hangingPunct="0">
              <a:defRPr sz="2399">
                <a:solidFill>
                  <a:schemeClr val="tx1"/>
                </a:solidFill>
                <a:latin typeface="Tahoma" panose="020B0604030504040204" pitchFamily="34" charset="0"/>
              </a:defRPr>
            </a:lvl3pPr>
            <a:lvl4pPr marL="1599720" indent="-228531" eaLnBrk="0" hangingPunct="0">
              <a:defRPr sz="2399">
                <a:solidFill>
                  <a:schemeClr val="tx1"/>
                </a:solidFill>
                <a:latin typeface="Tahoma" panose="020B0604030504040204" pitchFamily="34" charset="0"/>
              </a:defRPr>
            </a:lvl4pPr>
            <a:lvl5pPr marL="2056783" indent="-228531" eaLnBrk="0" hangingPunct="0">
              <a:defRPr sz="2399">
                <a:solidFill>
                  <a:schemeClr val="tx1"/>
                </a:solidFill>
                <a:latin typeface="Tahoma" panose="020B0604030504040204" pitchFamily="34" charset="0"/>
              </a:defRPr>
            </a:lvl5pPr>
            <a:lvl6pPr marL="2513846" indent="-228531" eaLnBrk="0" fontAlgn="base" hangingPunct="0">
              <a:spcBef>
                <a:spcPct val="0"/>
              </a:spcBef>
              <a:spcAft>
                <a:spcPct val="0"/>
              </a:spcAft>
              <a:defRPr sz="2399">
                <a:solidFill>
                  <a:schemeClr val="tx1"/>
                </a:solidFill>
                <a:latin typeface="Tahoma" panose="020B0604030504040204" pitchFamily="34" charset="0"/>
              </a:defRPr>
            </a:lvl6pPr>
            <a:lvl7pPr marL="2970908" indent="-228531" eaLnBrk="0" fontAlgn="base" hangingPunct="0">
              <a:spcBef>
                <a:spcPct val="0"/>
              </a:spcBef>
              <a:spcAft>
                <a:spcPct val="0"/>
              </a:spcAft>
              <a:defRPr sz="2399">
                <a:solidFill>
                  <a:schemeClr val="tx1"/>
                </a:solidFill>
                <a:latin typeface="Tahoma" panose="020B0604030504040204" pitchFamily="34" charset="0"/>
              </a:defRPr>
            </a:lvl7pPr>
            <a:lvl8pPr marL="3427971" indent="-228531" eaLnBrk="0" fontAlgn="base" hangingPunct="0">
              <a:spcBef>
                <a:spcPct val="0"/>
              </a:spcBef>
              <a:spcAft>
                <a:spcPct val="0"/>
              </a:spcAft>
              <a:defRPr sz="2399">
                <a:solidFill>
                  <a:schemeClr val="tx1"/>
                </a:solidFill>
                <a:latin typeface="Tahoma" panose="020B0604030504040204" pitchFamily="34" charset="0"/>
              </a:defRPr>
            </a:lvl8pPr>
            <a:lvl9pPr marL="3885034" indent="-228531" eaLnBrk="0" fontAlgn="base" hangingPunct="0">
              <a:spcBef>
                <a:spcPct val="0"/>
              </a:spcBef>
              <a:spcAft>
                <a:spcPct val="0"/>
              </a:spcAft>
              <a:defRPr sz="2399">
                <a:solidFill>
                  <a:schemeClr val="tx1"/>
                </a:solidFill>
                <a:latin typeface="Tahoma" panose="020B0604030504040204" pitchFamily="34" charset="0"/>
              </a:defRPr>
            </a:lvl9pPr>
          </a:lstStyle>
          <a:p>
            <a:pPr eaLnBrk="1" hangingPunct="1"/>
            <a:fld id="{AFD52089-C9C4-42BA-AA24-2BBED050B5AC}" type="slidenum">
              <a:rPr lang="en-US" altLang="en-US" sz="1000" smtClean="0">
                <a:solidFill>
                  <a:srgbClr val="FF3300"/>
                </a:solidFill>
              </a:rPr>
              <a:pPr eaLnBrk="1" hangingPunct="1"/>
              <a:t>17</a:t>
            </a:fld>
            <a:endParaRPr lang="en-US" altLang="en-US" sz="1000">
              <a:solidFill>
                <a:srgbClr val="FF3300"/>
              </a:solidFill>
            </a:endParaRPr>
          </a:p>
        </p:txBody>
      </p:sp>
      <p:graphicFrame>
        <p:nvGraphicFramePr>
          <p:cNvPr id="5124" name="Object 1025"/>
          <p:cNvGraphicFramePr>
            <a:graphicFrameLocks noChangeAspect="1"/>
          </p:cNvGraphicFramePr>
          <p:nvPr>
            <p:extLst>
              <p:ext uri="{D42A27DB-BD31-4B8C-83A1-F6EECF244321}">
                <p14:modId xmlns:p14="http://schemas.microsoft.com/office/powerpoint/2010/main" val="953778794"/>
              </p:ext>
            </p:extLst>
          </p:nvPr>
        </p:nvGraphicFramePr>
        <p:xfrm>
          <a:off x="2728203" y="1626694"/>
          <a:ext cx="5942052" cy="709428"/>
        </p:xfrm>
        <a:graphic>
          <a:graphicData uri="http://schemas.openxmlformats.org/presentationml/2006/ole">
            <mc:AlternateContent xmlns:mc="http://schemas.openxmlformats.org/markup-compatibility/2006">
              <mc:Choice xmlns:v="urn:schemas-microsoft-com:vml" Requires="v">
                <p:oleObj spid="_x0000_s1130" name="Equation" r:id="rId7" imgW="3340080" imgH="393480" progId="Equation.3">
                  <p:embed/>
                </p:oleObj>
              </mc:Choice>
              <mc:Fallback>
                <p:oleObj name="Equation" r:id="rId7" imgW="334008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8203" y="1626694"/>
                        <a:ext cx="5942052" cy="7094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1026"/>
          <p:cNvGraphicFramePr>
            <a:graphicFrameLocks noChangeAspect="1"/>
          </p:cNvGraphicFramePr>
          <p:nvPr/>
        </p:nvGraphicFramePr>
        <p:xfrm>
          <a:off x="3504287" y="3886081"/>
          <a:ext cx="1447423" cy="679273"/>
        </p:xfrm>
        <a:graphic>
          <a:graphicData uri="http://schemas.openxmlformats.org/presentationml/2006/ole">
            <mc:AlternateContent xmlns:mc="http://schemas.openxmlformats.org/markup-compatibility/2006">
              <mc:Choice xmlns:v="urn:schemas-microsoft-com:vml" Requires="v">
                <p:oleObj spid="_x0000_s1131" name="Equation" r:id="rId9" imgW="634680" imgH="393480" progId="Equation.3">
                  <p:embed/>
                </p:oleObj>
              </mc:Choice>
              <mc:Fallback>
                <p:oleObj name="Equation" r:id="rId9" imgW="63468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4287" y="3886081"/>
                        <a:ext cx="1447423" cy="679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1027"/>
          <p:cNvGraphicFramePr>
            <a:graphicFrameLocks noChangeAspect="1"/>
          </p:cNvGraphicFramePr>
          <p:nvPr>
            <p:extLst>
              <p:ext uri="{D42A27DB-BD31-4B8C-83A1-F6EECF244321}">
                <p14:modId xmlns:p14="http://schemas.microsoft.com/office/powerpoint/2010/main" val="1946751893"/>
              </p:ext>
            </p:extLst>
          </p:nvPr>
        </p:nvGraphicFramePr>
        <p:xfrm>
          <a:off x="3428107" y="5898507"/>
          <a:ext cx="1066522" cy="847504"/>
        </p:xfrm>
        <a:graphic>
          <a:graphicData uri="http://schemas.openxmlformats.org/presentationml/2006/ole">
            <mc:AlternateContent xmlns:mc="http://schemas.openxmlformats.org/markup-compatibility/2006">
              <mc:Choice xmlns:v="urn:schemas-microsoft-com:vml" Requires="v">
                <p:oleObj spid="_x0000_s1132" name="Equation" r:id="rId11" imgW="495000" imgH="393480" progId="Equation.3">
                  <p:embed/>
                </p:oleObj>
              </mc:Choice>
              <mc:Fallback>
                <p:oleObj name="Equation" r:id="rId11" imgW="49500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8107" y="5898507"/>
                        <a:ext cx="1066522" cy="847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1028"/>
          <p:cNvGraphicFramePr>
            <a:graphicFrameLocks noChangeAspect="1"/>
          </p:cNvGraphicFramePr>
          <p:nvPr/>
        </p:nvGraphicFramePr>
        <p:xfrm>
          <a:off x="6037278" y="3321080"/>
          <a:ext cx="112684" cy="214257"/>
        </p:xfrm>
        <a:graphic>
          <a:graphicData uri="http://schemas.openxmlformats.org/presentationml/2006/ole">
            <mc:AlternateContent xmlns:mc="http://schemas.openxmlformats.org/markup-compatibility/2006">
              <mc:Choice xmlns:v="urn:schemas-microsoft-com:vml" Requires="v">
                <p:oleObj spid="_x0000_s1133" name="Equation" r:id="rId13" imgW="114120" imgH="215640" progId="Equation.3">
                  <p:embed/>
                </p:oleObj>
              </mc:Choice>
              <mc:Fallback>
                <p:oleObj name="Equation" r:id="rId13" imgW="11412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37278" y="3321080"/>
                        <a:ext cx="112684" cy="214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3" name="Text Box 8"/>
          <p:cNvSpPr txBox="1">
            <a:spLocks noChangeArrowheads="1"/>
          </p:cNvSpPr>
          <p:nvPr/>
        </p:nvSpPr>
        <p:spPr bwMode="auto">
          <a:xfrm>
            <a:off x="4723169" y="6104829"/>
            <a:ext cx="6124568" cy="45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999" dirty="0">
                <a:latin typeface="Times New Roman" panose="02020603050405020304" pitchFamily="18" charset="0"/>
              </a:rPr>
              <a:t>Where </a:t>
            </a:r>
            <a:r>
              <a:rPr lang="en-US" altLang="en-US" sz="2399" i="1" dirty="0">
                <a:latin typeface="Times New Roman" panose="02020603050405020304" pitchFamily="18" charset="0"/>
              </a:rPr>
              <a:t>j</a:t>
            </a:r>
            <a:r>
              <a:rPr lang="en-US" altLang="en-US" sz="1999" dirty="0">
                <a:latin typeface="Times New Roman" panose="02020603050405020304" pitchFamily="18" charset="0"/>
              </a:rPr>
              <a:t> is the smallest integer such that Max(|</a:t>
            </a:r>
            <a:r>
              <a:rPr lang="el-GR" altLang="en-US" sz="1999" dirty="0">
                <a:latin typeface="Times New Roman" panose="02020603050405020304" pitchFamily="18" charset="0"/>
                <a:cs typeface="Times New Roman" panose="02020603050405020304" pitchFamily="18" charset="0"/>
              </a:rPr>
              <a:t>ν</a:t>
            </a:r>
            <a:r>
              <a:rPr lang="en-US" altLang="en-US" sz="1999" dirty="0">
                <a:latin typeface="Times New Roman" panose="02020603050405020304" pitchFamily="18" charset="0"/>
                <a:cs typeface="Times New Roman" panose="02020603050405020304" pitchFamily="18" charset="0"/>
              </a:rPr>
              <a:t>’</a:t>
            </a:r>
            <a:r>
              <a:rPr lang="en-US" altLang="en-US" sz="1999" dirty="0">
                <a:latin typeface="Times New Roman" panose="02020603050405020304" pitchFamily="18" charset="0"/>
              </a:rPr>
              <a:t>|) &lt; 1</a:t>
            </a:r>
            <a:endParaRPr lang="en-US" altLang="en-US" sz="2399" dirty="0">
              <a:latin typeface="Times New Roman" panose="02020603050405020304" pitchFamily="18" charset="0"/>
            </a:endParaRPr>
          </a:p>
        </p:txBody>
      </p:sp>
    </p:spTree>
    <p:extLst>
      <p:ext uri="{BB962C8B-B14F-4D97-AF65-F5344CB8AC3E}">
        <p14:creationId xmlns:p14="http://schemas.microsoft.com/office/powerpoint/2010/main" val="4065255086"/>
      </p:ext>
    </p:extLst>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Loading</a:t>
            </a:r>
            <a:endParaRPr lang="en-IN" dirty="0"/>
          </a:p>
        </p:txBody>
      </p:sp>
      <p:sp>
        <p:nvSpPr>
          <p:cNvPr id="3" name="Content Placeholder 2"/>
          <p:cNvSpPr>
            <a:spLocks noGrp="1"/>
          </p:cNvSpPr>
          <p:nvPr>
            <p:ph idx="1"/>
          </p:nvPr>
        </p:nvSpPr>
        <p:spPr/>
        <p:txBody>
          <a:bodyPr>
            <a:normAutofit fontScale="92500"/>
          </a:bodyPr>
          <a:lstStyle/>
          <a:p>
            <a:r>
              <a:rPr lang="en-US" dirty="0"/>
              <a:t>The whole process of moving data into the data warehouse repository.</a:t>
            </a:r>
          </a:p>
          <a:p>
            <a:r>
              <a:rPr lang="en-US" b="1" dirty="0">
                <a:solidFill>
                  <a:srgbClr val="FF0000"/>
                </a:solidFill>
              </a:rPr>
              <a:t>Initial Load</a:t>
            </a:r>
            <a:r>
              <a:rPr lang="en-US" dirty="0"/>
              <a:t>—populating all the data warehouse tables for the very first time</a:t>
            </a:r>
          </a:p>
          <a:p>
            <a:r>
              <a:rPr lang="en-US" b="1" dirty="0">
                <a:solidFill>
                  <a:srgbClr val="FF0000"/>
                </a:solidFill>
              </a:rPr>
              <a:t>Incremental Load</a:t>
            </a:r>
            <a:r>
              <a:rPr lang="en-US" dirty="0"/>
              <a:t>—applying ongoing changes as necessary in a periodic manner</a:t>
            </a:r>
          </a:p>
          <a:p>
            <a:r>
              <a:rPr lang="en-US" b="1" dirty="0">
                <a:solidFill>
                  <a:srgbClr val="FF0000"/>
                </a:solidFill>
              </a:rPr>
              <a:t>Full Refresh</a:t>
            </a:r>
            <a:r>
              <a:rPr lang="en-US" dirty="0"/>
              <a:t>—completely erasing the contents of one or more tables and reloading with fresh data. </a:t>
            </a:r>
          </a:p>
          <a:p>
            <a:r>
              <a:rPr lang="en-US" dirty="0"/>
              <a:t>During the loads, the data warehouse has to be offline.</a:t>
            </a:r>
          </a:p>
          <a:p>
            <a:r>
              <a:rPr lang="en-US" dirty="0"/>
              <a:t>Issues: In the fact table row, the concatenated key may be wrong and not correspond to the dimension tables</a:t>
            </a:r>
          </a:p>
          <a:p>
            <a:r>
              <a:rPr lang="en-US" dirty="0"/>
              <a:t>Straightforward method for applying data - writing special load programs</a:t>
            </a:r>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18</a:t>
            </a:fld>
            <a:endParaRPr lang="en-IN"/>
          </a:p>
        </p:txBody>
      </p:sp>
    </p:spTree>
    <p:extLst>
      <p:ext uri="{BB962C8B-B14F-4D97-AF65-F5344CB8AC3E}">
        <p14:creationId xmlns:p14="http://schemas.microsoft.com/office/powerpoint/2010/main" val="335174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Applying Data</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19</a:t>
            </a:fld>
            <a:endParaRPr lang="en-IN"/>
          </a:p>
        </p:txBody>
      </p:sp>
      <p:pic>
        <p:nvPicPr>
          <p:cNvPr id="6" name="Picture 2"/>
          <p:cNvPicPr>
            <a:picLocks noChangeAspect="1" noChangeArrowheads="1"/>
          </p:cNvPicPr>
          <p:nvPr/>
        </p:nvPicPr>
        <p:blipFill>
          <a:blip r:embed="rId2">
            <a:clrChange>
              <a:clrFrom>
                <a:srgbClr val="E6E6E6"/>
              </a:clrFrom>
              <a:clrTo>
                <a:srgbClr val="E6E6E6">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133972" y="1412777"/>
            <a:ext cx="70104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937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Agenda</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2375320"/>
              </p:ext>
            </p:extLst>
          </p:nvPr>
        </p:nvGraphicFramePr>
        <p:xfrm>
          <a:off x="333772" y="1500188"/>
          <a:ext cx="9152829" cy="4968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US" smtClean="0"/>
              <a:t>Dr. S. Nandagopalan</a:t>
            </a:r>
            <a:endParaRPr lang="en-US"/>
          </a:p>
        </p:txBody>
      </p:sp>
      <p:sp>
        <p:nvSpPr>
          <p:cNvPr id="3" name="Slide Number Placeholder 2"/>
          <p:cNvSpPr>
            <a:spLocks noGrp="1"/>
          </p:cNvSpPr>
          <p:nvPr>
            <p:ph type="sldNum" sz="quarter" idx="12"/>
          </p:nvPr>
        </p:nvSpPr>
        <p:spPr/>
        <p:txBody>
          <a:bodyPr/>
          <a:lstStyle/>
          <a:p>
            <a:fld id="{34C99D79-8A4B-4031-B1E0-AF26F8EDF2BC}" type="slidenum">
              <a:rPr lang="en-IN" smtClean="0"/>
              <a:pPr/>
              <a:t>2</a:t>
            </a:fld>
            <a:endParaRPr lang="en-IN"/>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Dimensional Modelling </a:t>
            </a:r>
          </a:p>
        </p:txBody>
      </p:sp>
      <p:sp>
        <p:nvSpPr>
          <p:cNvPr id="3" name="Content Placeholder 2"/>
          <p:cNvSpPr>
            <a:spLocks noGrp="1"/>
          </p:cNvSpPr>
          <p:nvPr>
            <p:ph idx="1"/>
          </p:nvPr>
        </p:nvSpPr>
        <p:spPr/>
        <p:txBody>
          <a:bodyPr/>
          <a:lstStyle/>
          <a:p>
            <a:r>
              <a:rPr lang="en-US" dirty="0" smtClean="0"/>
              <a:t>Star Schema: </a:t>
            </a:r>
            <a:r>
              <a:rPr lang="en-US" dirty="0" smtClean="0">
                <a:latin typeface="Arial" panose="020B0604020202020204" pitchFamily="34" charset="0"/>
              </a:rPr>
              <a:t>data </a:t>
            </a:r>
            <a:r>
              <a:rPr lang="en-US" dirty="0">
                <a:latin typeface="Arial" panose="020B0604020202020204" pitchFamily="34" charset="0"/>
              </a:rPr>
              <a:t>is organized into </a:t>
            </a:r>
            <a:r>
              <a:rPr lang="en-US" i="1" dirty="0">
                <a:latin typeface="Arial" panose="020B0604020202020204" pitchFamily="34" charset="0"/>
              </a:rPr>
              <a:t>facts</a:t>
            </a:r>
            <a:r>
              <a:rPr lang="en-US" dirty="0">
                <a:latin typeface="Arial" panose="020B0604020202020204" pitchFamily="34" charset="0"/>
              </a:rPr>
              <a:t> and </a:t>
            </a:r>
            <a:r>
              <a:rPr lang="en-US" i="1" dirty="0" smtClean="0">
                <a:latin typeface="Arial" panose="020B0604020202020204" pitchFamily="34" charset="0"/>
              </a:rPr>
              <a:t>dimensions.</a:t>
            </a:r>
            <a:endParaRPr lang="en-IN" i="1"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20</a:t>
            </a:fld>
            <a:endParaRPr lang="en-IN"/>
          </a:p>
        </p:txBody>
      </p:sp>
      <p:pic>
        <p:nvPicPr>
          <p:cNvPr id="6" name="Picture 5"/>
          <p:cNvPicPr>
            <a:picLocks noChangeAspect="1"/>
          </p:cNvPicPr>
          <p:nvPr/>
        </p:nvPicPr>
        <p:blipFill>
          <a:blip r:embed="rId2"/>
          <a:stretch>
            <a:fillRect/>
          </a:stretch>
        </p:blipFill>
        <p:spPr>
          <a:xfrm>
            <a:off x="1845940" y="2164847"/>
            <a:ext cx="6840760" cy="4128506"/>
          </a:xfrm>
          <a:prstGeom prst="rect">
            <a:avLst/>
          </a:prstGeom>
        </p:spPr>
      </p:pic>
      <p:sp>
        <p:nvSpPr>
          <p:cNvPr id="8" name="Rectangle 7"/>
          <p:cNvSpPr/>
          <p:nvPr/>
        </p:nvSpPr>
        <p:spPr>
          <a:xfrm>
            <a:off x="7049566" y="2111888"/>
            <a:ext cx="1925166" cy="1821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761534" y="5054741"/>
            <a:ext cx="1925166" cy="132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49566" y="4299140"/>
            <a:ext cx="1925166" cy="132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160" y="2417919"/>
            <a:ext cx="3353385"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971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a:t>
            </a:r>
            <a:endParaRPr lang="en-US" dirty="0"/>
          </a:p>
        </p:txBody>
      </p:sp>
      <p:sp>
        <p:nvSpPr>
          <p:cNvPr id="3" name="Content Placeholder 2"/>
          <p:cNvSpPr>
            <a:spLocks noGrp="1"/>
          </p:cNvSpPr>
          <p:nvPr>
            <p:ph idx="1"/>
          </p:nvPr>
        </p:nvSpPr>
        <p:spPr/>
        <p:txBody>
          <a:bodyPr>
            <a:normAutofit fontScale="85000" lnSpcReduction="10000"/>
          </a:bodyPr>
          <a:lstStyle/>
          <a:p>
            <a:r>
              <a:rPr lang="en-US" smtClean="0"/>
              <a:t>The user wants to compare and analyze sales by store, by product, and by month</a:t>
            </a:r>
          </a:p>
          <a:p>
            <a:r>
              <a:rPr lang="en-US" smtClean="0"/>
              <a:t>The sale figures are available in the several sales applications in your company. </a:t>
            </a:r>
          </a:p>
          <a:p>
            <a:r>
              <a:rPr lang="en-US" smtClean="0"/>
              <a:t>You have a product master file.</a:t>
            </a:r>
          </a:p>
          <a:p>
            <a:r>
              <a:rPr lang="en-US" smtClean="0"/>
              <a:t>Each sales transaction refers to a specific store.</a:t>
            </a:r>
          </a:p>
          <a:p>
            <a:r>
              <a:rPr lang="en-US" smtClean="0"/>
              <a:t>The sales units and dollars in a fact table.</a:t>
            </a:r>
          </a:p>
          <a:p>
            <a:r>
              <a:rPr lang="en-US" smtClean="0"/>
              <a:t>The products in a product dimension table.</a:t>
            </a:r>
          </a:p>
          <a:p>
            <a:r>
              <a:rPr lang="en-US" smtClean="0"/>
              <a:t>The stores in a store dimension table, and months in a time dimension table. How do you do this?</a:t>
            </a:r>
          </a:p>
          <a:p>
            <a:r>
              <a:rPr lang="en-US" smtClean="0"/>
              <a:t>Extract the data from each of the operational systems, reconcile the variations in data representations among the source systems, and transform all the sales of all the products. Then load the sales into the fact and dimension tables.</a:t>
            </a:r>
            <a:endParaRPr lang="en-US" dirty="0"/>
          </a:p>
        </p:txBody>
      </p:sp>
      <p:sp>
        <p:nvSpPr>
          <p:cNvPr id="5" name="Slide Number Placeholder 4"/>
          <p:cNvSpPr>
            <a:spLocks noGrp="1"/>
          </p:cNvSpPr>
          <p:nvPr>
            <p:ph type="sldNum" sz="quarter" idx="12"/>
          </p:nvPr>
        </p:nvSpPr>
        <p:spPr/>
        <p:txBody>
          <a:bodyPr/>
          <a:lstStyle/>
          <a:p>
            <a:fld id="{D777C4D4-E7C6-4CF7-BF25-982DB84764F1}" type="slidenum">
              <a:rPr lang="en-US" smtClean="0"/>
              <a:pPr/>
              <a:t>21</a:t>
            </a:fld>
            <a:endParaRPr lang="en-US"/>
          </a:p>
        </p:txBody>
      </p:sp>
      <p:sp>
        <p:nvSpPr>
          <p:cNvPr id="9" name="Footer Placeholder 8"/>
          <p:cNvSpPr>
            <a:spLocks noGrp="1"/>
          </p:cNvSpPr>
          <p:nvPr>
            <p:ph type="ftr" sz="quarter" idx="11"/>
          </p:nvPr>
        </p:nvSpPr>
        <p:spPr/>
        <p:txBody>
          <a:bodyPr/>
          <a:lstStyle/>
          <a:p>
            <a:r>
              <a:rPr lang="en-US" smtClean="0"/>
              <a:t>Dr. S. Nandagopalan</a:t>
            </a:r>
            <a:endParaRPr lang="en-US"/>
          </a:p>
        </p:txBody>
      </p:sp>
    </p:spTree>
    <p:extLst>
      <p:ext uri="{BB962C8B-B14F-4D97-AF65-F5344CB8AC3E}">
        <p14:creationId xmlns:p14="http://schemas.microsoft.com/office/powerpoint/2010/main" val="275429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Multidimensional Data &amp; Cube</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22</a:t>
            </a:fld>
            <a:endParaRPr lang="en-IN"/>
          </a:p>
        </p:txBody>
      </p:sp>
      <p:grpSp>
        <p:nvGrpSpPr>
          <p:cNvPr id="6" name="Group 5"/>
          <p:cNvGrpSpPr>
            <a:grpSpLocks/>
          </p:cNvGrpSpPr>
          <p:nvPr/>
        </p:nvGrpSpPr>
        <p:grpSpPr bwMode="auto">
          <a:xfrm>
            <a:off x="2286001" y="1600201"/>
            <a:ext cx="7127875" cy="4760913"/>
            <a:chOff x="444" y="1008"/>
            <a:chExt cx="4490" cy="2999"/>
          </a:xfrm>
        </p:grpSpPr>
        <p:sp>
          <p:nvSpPr>
            <p:cNvPr id="7" name="Rectangle 6"/>
            <p:cNvSpPr>
              <a:spLocks noChangeArrowheads="1"/>
            </p:cNvSpPr>
            <p:nvPr/>
          </p:nvSpPr>
          <p:spPr bwMode="auto">
            <a:xfrm>
              <a:off x="2412" y="1008"/>
              <a:ext cx="406" cy="231"/>
            </a:xfrm>
            <a:prstGeom prst="rect">
              <a:avLst/>
            </a:prstGeom>
            <a:noFill/>
            <a:ln w="12700">
              <a:noFill/>
              <a:miter lim="800000"/>
              <a:headEnd/>
              <a:tailEnd/>
            </a:ln>
          </p:spPr>
          <p:txBody>
            <a:bodyPr wrap="none" lIns="90488" tIns="44450" rIns="90488" bIns="44450">
              <a:spAutoFit/>
            </a:bodyPr>
            <a:lstStyle/>
            <a:p>
              <a:pPr eaLnBrk="0" hangingPunct="0"/>
              <a:r>
                <a:rPr lang="en-US" altLang="en-US" b="1">
                  <a:latin typeface="Times New Roman" pitchFamily="18" charset="0"/>
                </a:rPr>
                <a:t>Date</a:t>
              </a:r>
            </a:p>
          </p:txBody>
        </p:sp>
        <p:sp>
          <p:nvSpPr>
            <p:cNvPr id="8" name="Rectangle 7"/>
            <p:cNvSpPr>
              <a:spLocks noChangeArrowheads="1"/>
            </p:cNvSpPr>
            <p:nvPr/>
          </p:nvSpPr>
          <p:spPr bwMode="auto">
            <a:xfrm rot="18615059">
              <a:off x="357" y="1369"/>
              <a:ext cx="613" cy="231"/>
            </a:xfrm>
            <a:prstGeom prst="rect">
              <a:avLst/>
            </a:prstGeom>
            <a:noFill/>
            <a:ln w="12700">
              <a:noFill/>
              <a:miter lim="800000"/>
              <a:headEnd/>
              <a:tailEnd/>
            </a:ln>
          </p:spPr>
          <p:txBody>
            <a:bodyPr wrap="none" lIns="90488" tIns="44450" rIns="90488" bIns="44450">
              <a:spAutoFit/>
            </a:bodyPr>
            <a:lstStyle/>
            <a:p>
              <a:pPr eaLnBrk="0" hangingPunct="0"/>
              <a:r>
                <a:rPr lang="en-US" altLang="en-US" b="1">
                  <a:latin typeface="Times New Roman" pitchFamily="18" charset="0"/>
                </a:rPr>
                <a:t>Product</a:t>
              </a:r>
            </a:p>
          </p:txBody>
        </p:sp>
        <p:sp>
          <p:nvSpPr>
            <p:cNvPr id="9" name="Rectangle 8"/>
            <p:cNvSpPr>
              <a:spLocks noChangeArrowheads="1"/>
            </p:cNvSpPr>
            <p:nvPr/>
          </p:nvSpPr>
          <p:spPr bwMode="auto">
            <a:xfrm rot="16200000">
              <a:off x="4462" y="2115"/>
              <a:ext cx="640" cy="231"/>
            </a:xfrm>
            <a:prstGeom prst="rect">
              <a:avLst/>
            </a:prstGeom>
            <a:noFill/>
            <a:ln w="12700">
              <a:noFill/>
              <a:miter lim="800000"/>
              <a:headEnd/>
              <a:tailEnd/>
            </a:ln>
          </p:spPr>
          <p:txBody>
            <a:bodyPr wrap="none" lIns="90488" tIns="44450" rIns="90488" bIns="44450">
              <a:spAutoFit/>
            </a:bodyPr>
            <a:lstStyle/>
            <a:p>
              <a:pPr eaLnBrk="0" hangingPunct="0"/>
              <a:r>
                <a:rPr lang="en-US" altLang="en-US" b="1">
                  <a:latin typeface="Times New Roman" pitchFamily="18" charset="0"/>
                </a:rPr>
                <a:t>Country</a:t>
              </a:r>
            </a:p>
          </p:txBody>
        </p:sp>
        <p:grpSp>
          <p:nvGrpSpPr>
            <p:cNvPr id="10" name="Group 9"/>
            <p:cNvGrpSpPr>
              <a:grpSpLocks/>
            </p:cNvGrpSpPr>
            <p:nvPr/>
          </p:nvGrpSpPr>
          <p:grpSpPr bwMode="auto">
            <a:xfrm>
              <a:off x="3604" y="3717"/>
              <a:ext cx="1330" cy="290"/>
              <a:chOff x="3508" y="3022"/>
              <a:chExt cx="1330" cy="290"/>
            </a:xfrm>
          </p:grpSpPr>
          <p:sp>
            <p:nvSpPr>
              <p:cNvPr id="70" name="WordArt 10"/>
              <p:cNvSpPr>
                <a:spLocks noChangeArrowheads="1" noChangeShapeType="1" noTextEdit="1"/>
              </p:cNvSpPr>
              <p:nvPr/>
            </p:nvSpPr>
            <p:spPr bwMode="auto">
              <a:xfrm>
                <a:off x="3854" y="3022"/>
                <a:ext cx="984" cy="290"/>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Impact"/>
                  </a:rPr>
                  <a:t>All, All, All</a:t>
                </a:r>
              </a:p>
            </p:txBody>
          </p:sp>
          <p:sp>
            <p:nvSpPr>
              <p:cNvPr id="71" name="AutoShape 11"/>
              <p:cNvSpPr>
                <a:spLocks noChangeArrowheads="1"/>
              </p:cNvSpPr>
              <p:nvPr/>
            </p:nvSpPr>
            <p:spPr bwMode="auto">
              <a:xfrm flipH="1">
                <a:off x="3508" y="3060"/>
                <a:ext cx="209" cy="187"/>
              </a:xfrm>
              <a:prstGeom prst="rightArrow">
                <a:avLst>
                  <a:gd name="adj1" fmla="val 50000"/>
                  <a:gd name="adj2" fmla="val 55888"/>
                </a:avLst>
              </a:prstGeom>
              <a:solidFill>
                <a:schemeClr val="tx1"/>
              </a:solidFill>
              <a:ln w="12700">
                <a:solidFill>
                  <a:schemeClr val="tx1"/>
                </a:solidFill>
                <a:miter lim="800000"/>
                <a:headEnd/>
                <a:tailEnd/>
              </a:ln>
            </p:spPr>
            <p:txBody>
              <a:bodyPr wrap="none" anchor="ctr"/>
              <a:lstStyle/>
              <a:p>
                <a:endParaRPr lang="en-US" altLang="en-US"/>
              </a:p>
            </p:txBody>
          </p:sp>
        </p:grpSp>
        <p:sp>
          <p:nvSpPr>
            <p:cNvPr id="11" name="AutoShape 12"/>
            <p:cNvSpPr>
              <a:spLocks noChangeArrowheads="1"/>
            </p:cNvSpPr>
            <p:nvPr/>
          </p:nvSpPr>
          <p:spPr bwMode="auto">
            <a:xfrm>
              <a:off x="3473" y="2787"/>
              <a:ext cx="640" cy="563"/>
            </a:xfrm>
            <a:prstGeom prst="cube">
              <a:avLst>
                <a:gd name="adj" fmla="val 24995"/>
              </a:avLst>
            </a:prstGeom>
            <a:solidFill>
              <a:srgbClr val="339966"/>
            </a:solidFill>
            <a:ln w="12700">
              <a:solidFill>
                <a:schemeClr val="tx1"/>
              </a:solidFill>
              <a:miter lim="800000"/>
              <a:headEnd/>
              <a:tailEnd/>
            </a:ln>
          </p:spPr>
          <p:txBody>
            <a:bodyPr wrap="none" anchor="ctr"/>
            <a:lstStyle/>
            <a:p>
              <a:endParaRPr lang="en-US" altLang="en-US"/>
            </a:p>
          </p:txBody>
        </p:sp>
        <p:sp>
          <p:nvSpPr>
            <p:cNvPr id="12" name="AutoShape 13"/>
            <p:cNvSpPr>
              <a:spLocks noChangeArrowheads="1"/>
            </p:cNvSpPr>
            <p:nvPr/>
          </p:nvSpPr>
          <p:spPr bwMode="auto">
            <a:xfrm>
              <a:off x="3473" y="2328"/>
              <a:ext cx="640" cy="564"/>
            </a:xfrm>
            <a:prstGeom prst="cube">
              <a:avLst>
                <a:gd name="adj" fmla="val 24995"/>
              </a:avLst>
            </a:prstGeom>
            <a:solidFill>
              <a:srgbClr val="CCFFCC"/>
            </a:solidFill>
            <a:ln w="12700">
              <a:solidFill>
                <a:schemeClr val="tx1"/>
              </a:solidFill>
              <a:miter lim="800000"/>
              <a:headEnd/>
              <a:tailEnd/>
            </a:ln>
          </p:spPr>
          <p:txBody>
            <a:bodyPr wrap="none" anchor="ctr"/>
            <a:lstStyle/>
            <a:p>
              <a:endParaRPr lang="en-US" altLang="en-US"/>
            </a:p>
          </p:txBody>
        </p:sp>
        <p:sp>
          <p:nvSpPr>
            <p:cNvPr id="13" name="AutoShape 14"/>
            <p:cNvSpPr>
              <a:spLocks noChangeArrowheads="1"/>
            </p:cNvSpPr>
            <p:nvPr/>
          </p:nvSpPr>
          <p:spPr bwMode="auto">
            <a:xfrm>
              <a:off x="3473" y="1870"/>
              <a:ext cx="640" cy="563"/>
            </a:xfrm>
            <a:prstGeom prst="cube">
              <a:avLst>
                <a:gd name="adj" fmla="val 24995"/>
              </a:avLst>
            </a:prstGeom>
            <a:solidFill>
              <a:srgbClr val="CCFFCC"/>
            </a:solidFill>
            <a:ln w="12700">
              <a:solidFill>
                <a:schemeClr val="tx1"/>
              </a:solidFill>
              <a:miter lim="800000"/>
              <a:headEnd/>
              <a:tailEnd/>
            </a:ln>
          </p:spPr>
          <p:txBody>
            <a:bodyPr wrap="none" anchor="ctr"/>
            <a:lstStyle/>
            <a:p>
              <a:endParaRPr lang="en-US" altLang="en-US"/>
            </a:p>
          </p:txBody>
        </p:sp>
        <p:sp>
          <p:nvSpPr>
            <p:cNvPr id="14" name="AutoShape 15"/>
            <p:cNvSpPr>
              <a:spLocks noChangeArrowheads="1"/>
            </p:cNvSpPr>
            <p:nvPr/>
          </p:nvSpPr>
          <p:spPr bwMode="auto">
            <a:xfrm>
              <a:off x="3296" y="2958"/>
              <a:ext cx="640" cy="564"/>
            </a:xfrm>
            <a:prstGeom prst="cube">
              <a:avLst>
                <a:gd name="adj" fmla="val 24995"/>
              </a:avLst>
            </a:prstGeom>
            <a:solidFill>
              <a:srgbClr val="339966"/>
            </a:solidFill>
            <a:ln w="12700">
              <a:solidFill>
                <a:schemeClr val="tx1"/>
              </a:solidFill>
              <a:miter lim="800000"/>
              <a:headEnd/>
              <a:tailEnd/>
            </a:ln>
          </p:spPr>
          <p:txBody>
            <a:bodyPr wrap="none" anchor="ctr"/>
            <a:lstStyle/>
            <a:p>
              <a:endParaRPr lang="en-US" altLang="en-US"/>
            </a:p>
          </p:txBody>
        </p:sp>
        <p:sp>
          <p:nvSpPr>
            <p:cNvPr id="15" name="AutoShape 16"/>
            <p:cNvSpPr>
              <a:spLocks noChangeArrowheads="1"/>
            </p:cNvSpPr>
            <p:nvPr/>
          </p:nvSpPr>
          <p:spPr bwMode="auto">
            <a:xfrm>
              <a:off x="3296" y="2500"/>
              <a:ext cx="640" cy="563"/>
            </a:xfrm>
            <a:prstGeom prst="cube">
              <a:avLst>
                <a:gd name="adj" fmla="val 24995"/>
              </a:avLst>
            </a:prstGeom>
            <a:solidFill>
              <a:srgbClr val="CCFFCC"/>
            </a:solidFill>
            <a:ln w="12700">
              <a:solidFill>
                <a:schemeClr val="tx1"/>
              </a:solidFill>
              <a:miter lim="800000"/>
              <a:headEnd/>
              <a:tailEnd/>
            </a:ln>
          </p:spPr>
          <p:txBody>
            <a:bodyPr wrap="none" anchor="ctr"/>
            <a:lstStyle/>
            <a:p>
              <a:endParaRPr lang="en-US" altLang="en-US"/>
            </a:p>
          </p:txBody>
        </p:sp>
        <p:sp>
          <p:nvSpPr>
            <p:cNvPr id="16" name="AutoShape 17"/>
            <p:cNvSpPr>
              <a:spLocks noChangeArrowheads="1"/>
            </p:cNvSpPr>
            <p:nvPr/>
          </p:nvSpPr>
          <p:spPr bwMode="auto">
            <a:xfrm>
              <a:off x="3296" y="2043"/>
              <a:ext cx="640" cy="562"/>
            </a:xfrm>
            <a:prstGeom prst="cube">
              <a:avLst>
                <a:gd name="adj" fmla="val 24995"/>
              </a:avLst>
            </a:prstGeom>
            <a:solidFill>
              <a:srgbClr val="CCFFCC"/>
            </a:solidFill>
            <a:ln w="12700">
              <a:solidFill>
                <a:schemeClr val="tx1"/>
              </a:solidFill>
              <a:miter lim="800000"/>
              <a:headEnd/>
              <a:tailEnd/>
            </a:ln>
          </p:spPr>
          <p:txBody>
            <a:bodyPr wrap="none" anchor="ctr"/>
            <a:lstStyle/>
            <a:p>
              <a:endParaRPr lang="en-US" altLang="en-US"/>
            </a:p>
          </p:txBody>
        </p:sp>
        <p:sp>
          <p:nvSpPr>
            <p:cNvPr id="17" name="AutoShape 18"/>
            <p:cNvSpPr>
              <a:spLocks noChangeArrowheads="1"/>
            </p:cNvSpPr>
            <p:nvPr/>
          </p:nvSpPr>
          <p:spPr bwMode="auto">
            <a:xfrm>
              <a:off x="3118" y="3130"/>
              <a:ext cx="641" cy="563"/>
            </a:xfrm>
            <a:prstGeom prst="cube">
              <a:avLst>
                <a:gd name="adj" fmla="val 24995"/>
              </a:avLst>
            </a:prstGeom>
            <a:solidFill>
              <a:srgbClr val="339966"/>
            </a:solidFill>
            <a:ln w="12700">
              <a:solidFill>
                <a:schemeClr val="tx1"/>
              </a:solidFill>
              <a:miter lim="800000"/>
              <a:headEnd/>
              <a:tailEnd/>
            </a:ln>
          </p:spPr>
          <p:txBody>
            <a:bodyPr wrap="none" anchor="ctr"/>
            <a:lstStyle/>
            <a:p>
              <a:endParaRPr lang="en-US" altLang="en-US"/>
            </a:p>
          </p:txBody>
        </p:sp>
        <p:sp>
          <p:nvSpPr>
            <p:cNvPr id="18" name="AutoShape 19"/>
            <p:cNvSpPr>
              <a:spLocks noChangeArrowheads="1"/>
            </p:cNvSpPr>
            <p:nvPr/>
          </p:nvSpPr>
          <p:spPr bwMode="auto">
            <a:xfrm>
              <a:off x="3118" y="2673"/>
              <a:ext cx="641" cy="562"/>
            </a:xfrm>
            <a:prstGeom prst="cube">
              <a:avLst>
                <a:gd name="adj" fmla="val 24995"/>
              </a:avLst>
            </a:prstGeom>
            <a:solidFill>
              <a:srgbClr val="CCFFCC"/>
            </a:solidFill>
            <a:ln w="12700">
              <a:solidFill>
                <a:schemeClr val="tx1"/>
              </a:solidFill>
              <a:miter lim="800000"/>
              <a:headEnd/>
              <a:tailEnd/>
            </a:ln>
          </p:spPr>
          <p:txBody>
            <a:bodyPr wrap="none" anchor="ctr"/>
            <a:lstStyle/>
            <a:p>
              <a:endParaRPr lang="en-US" altLang="en-US"/>
            </a:p>
          </p:txBody>
        </p:sp>
        <p:sp>
          <p:nvSpPr>
            <p:cNvPr id="19" name="AutoShape 20"/>
            <p:cNvSpPr>
              <a:spLocks noChangeArrowheads="1"/>
            </p:cNvSpPr>
            <p:nvPr/>
          </p:nvSpPr>
          <p:spPr bwMode="auto">
            <a:xfrm>
              <a:off x="3118" y="2214"/>
              <a:ext cx="641" cy="564"/>
            </a:xfrm>
            <a:prstGeom prst="cube">
              <a:avLst>
                <a:gd name="adj" fmla="val 24995"/>
              </a:avLst>
            </a:prstGeom>
            <a:solidFill>
              <a:srgbClr val="CCFFCC"/>
            </a:solidFill>
            <a:ln w="12700">
              <a:solidFill>
                <a:schemeClr val="tx1"/>
              </a:solidFill>
              <a:miter lim="800000"/>
              <a:headEnd/>
              <a:tailEnd/>
            </a:ln>
          </p:spPr>
          <p:txBody>
            <a:bodyPr wrap="none" anchor="ctr"/>
            <a:lstStyle/>
            <a:p>
              <a:endParaRPr lang="en-US" altLang="en-US"/>
            </a:p>
          </p:txBody>
        </p:sp>
        <p:sp>
          <p:nvSpPr>
            <p:cNvPr id="20" name="Rectangle 21"/>
            <p:cNvSpPr>
              <a:spLocks noChangeArrowheads="1"/>
            </p:cNvSpPr>
            <p:nvPr/>
          </p:nvSpPr>
          <p:spPr bwMode="auto">
            <a:xfrm>
              <a:off x="444" y="1866"/>
              <a:ext cx="420" cy="250"/>
            </a:xfrm>
            <a:prstGeom prst="rect">
              <a:avLst/>
            </a:prstGeom>
            <a:noFill/>
            <a:ln w="12700">
              <a:noFill/>
              <a:miter lim="800000"/>
              <a:headEnd/>
              <a:tailEnd/>
            </a:ln>
          </p:spPr>
          <p:txBody>
            <a:bodyPr wrap="none" lIns="90488" tIns="44450" rIns="90488" bIns="44450">
              <a:spAutoFit/>
            </a:bodyPr>
            <a:lstStyle/>
            <a:p>
              <a:pPr eaLnBrk="0" hangingPunct="0"/>
              <a:r>
                <a:rPr lang="en-US" altLang="en-US" sz="2000" i="1"/>
                <a:t>sum</a:t>
              </a:r>
              <a:endParaRPr lang="en-US" altLang="en-US" sz="1600" i="1"/>
            </a:p>
          </p:txBody>
        </p:sp>
        <p:sp>
          <p:nvSpPr>
            <p:cNvPr id="21" name="Rectangle 22"/>
            <p:cNvSpPr>
              <a:spLocks noChangeArrowheads="1"/>
            </p:cNvSpPr>
            <p:nvPr/>
          </p:nvSpPr>
          <p:spPr bwMode="auto">
            <a:xfrm>
              <a:off x="3616" y="1206"/>
              <a:ext cx="420" cy="250"/>
            </a:xfrm>
            <a:prstGeom prst="rect">
              <a:avLst/>
            </a:prstGeom>
            <a:noFill/>
            <a:ln w="12700">
              <a:noFill/>
              <a:miter lim="800000"/>
              <a:headEnd/>
              <a:tailEnd/>
            </a:ln>
          </p:spPr>
          <p:txBody>
            <a:bodyPr wrap="none" lIns="90488" tIns="44450" rIns="90488" bIns="44450">
              <a:spAutoFit/>
            </a:bodyPr>
            <a:lstStyle/>
            <a:p>
              <a:pPr eaLnBrk="0" hangingPunct="0"/>
              <a:r>
                <a:rPr lang="en-US" altLang="en-US" sz="2000" i="1"/>
                <a:t>sum</a:t>
              </a:r>
              <a:endParaRPr lang="en-US" altLang="en-US" sz="1600" i="1"/>
            </a:p>
          </p:txBody>
        </p:sp>
        <p:sp>
          <p:nvSpPr>
            <p:cNvPr id="22" name="AutoShape 23"/>
            <p:cNvSpPr>
              <a:spLocks noChangeArrowheads="1"/>
            </p:cNvSpPr>
            <p:nvPr/>
          </p:nvSpPr>
          <p:spPr bwMode="auto">
            <a:xfrm>
              <a:off x="1346"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23" name="AutoShape 24"/>
            <p:cNvSpPr>
              <a:spLocks noChangeArrowheads="1"/>
            </p:cNvSpPr>
            <p:nvPr/>
          </p:nvSpPr>
          <p:spPr bwMode="auto">
            <a:xfrm>
              <a:off x="1170" y="1599"/>
              <a:ext cx="639" cy="564"/>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24" name="AutoShape 25"/>
            <p:cNvSpPr>
              <a:spLocks noChangeArrowheads="1"/>
            </p:cNvSpPr>
            <p:nvPr/>
          </p:nvSpPr>
          <p:spPr bwMode="auto">
            <a:xfrm>
              <a:off x="992" y="1771"/>
              <a:ext cx="640" cy="563"/>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25" name="AutoShape 26"/>
            <p:cNvSpPr>
              <a:spLocks noChangeArrowheads="1"/>
            </p:cNvSpPr>
            <p:nvPr/>
          </p:nvSpPr>
          <p:spPr bwMode="auto">
            <a:xfrm>
              <a:off x="1879" y="1428"/>
              <a:ext cx="639" cy="563"/>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26" name="AutoShape 27"/>
            <p:cNvSpPr>
              <a:spLocks noChangeArrowheads="1"/>
            </p:cNvSpPr>
            <p:nvPr/>
          </p:nvSpPr>
          <p:spPr bwMode="auto">
            <a:xfrm>
              <a:off x="1701" y="1599"/>
              <a:ext cx="641" cy="564"/>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27" name="AutoShape 28"/>
            <p:cNvSpPr>
              <a:spLocks noChangeArrowheads="1"/>
            </p:cNvSpPr>
            <p:nvPr/>
          </p:nvSpPr>
          <p:spPr bwMode="auto">
            <a:xfrm>
              <a:off x="1524" y="1771"/>
              <a:ext cx="641" cy="563"/>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28" name="AutoShape 29"/>
            <p:cNvSpPr>
              <a:spLocks noChangeArrowheads="1"/>
            </p:cNvSpPr>
            <p:nvPr/>
          </p:nvSpPr>
          <p:spPr bwMode="auto">
            <a:xfrm>
              <a:off x="2410"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29" name="AutoShape 30"/>
            <p:cNvSpPr>
              <a:spLocks noChangeArrowheads="1"/>
            </p:cNvSpPr>
            <p:nvPr/>
          </p:nvSpPr>
          <p:spPr bwMode="auto">
            <a:xfrm>
              <a:off x="2233" y="1599"/>
              <a:ext cx="641" cy="564"/>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30" name="AutoShape 31"/>
            <p:cNvSpPr>
              <a:spLocks noChangeArrowheads="1"/>
            </p:cNvSpPr>
            <p:nvPr/>
          </p:nvSpPr>
          <p:spPr bwMode="auto">
            <a:xfrm>
              <a:off x="2055" y="1771"/>
              <a:ext cx="641" cy="563"/>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31" name="AutoShape 32"/>
            <p:cNvSpPr>
              <a:spLocks noChangeArrowheads="1"/>
            </p:cNvSpPr>
            <p:nvPr/>
          </p:nvSpPr>
          <p:spPr bwMode="auto">
            <a:xfrm>
              <a:off x="2942"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32" name="AutoShape 33"/>
            <p:cNvSpPr>
              <a:spLocks noChangeArrowheads="1"/>
            </p:cNvSpPr>
            <p:nvPr/>
          </p:nvSpPr>
          <p:spPr bwMode="auto">
            <a:xfrm>
              <a:off x="2766" y="1599"/>
              <a:ext cx="639" cy="564"/>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33" name="AutoShape 34"/>
            <p:cNvSpPr>
              <a:spLocks noChangeArrowheads="1"/>
            </p:cNvSpPr>
            <p:nvPr/>
          </p:nvSpPr>
          <p:spPr bwMode="auto">
            <a:xfrm>
              <a:off x="2588" y="1771"/>
              <a:ext cx="639" cy="563"/>
            </a:xfrm>
            <a:prstGeom prst="cube">
              <a:avLst>
                <a:gd name="adj" fmla="val 24995"/>
              </a:avLst>
            </a:prstGeom>
            <a:solidFill>
              <a:schemeClr val="bg1"/>
            </a:solidFill>
            <a:ln w="12700">
              <a:solidFill>
                <a:schemeClr val="tx1"/>
              </a:solidFill>
              <a:miter lim="800000"/>
              <a:headEnd/>
              <a:tailEnd/>
            </a:ln>
          </p:spPr>
          <p:txBody>
            <a:bodyPr wrap="none" anchor="ctr"/>
            <a:lstStyle/>
            <a:p>
              <a:endParaRPr lang="en-US" altLang="en-US"/>
            </a:p>
          </p:txBody>
        </p:sp>
        <p:sp>
          <p:nvSpPr>
            <p:cNvPr id="34" name="AutoShape 35"/>
            <p:cNvSpPr>
              <a:spLocks noChangeArrowheads="1"/>
            </p:cNvSpPr>
            <p:nvPr/>
          </p:nvSpPr>
          <p:spPr bwMode="auto">
            <a:xfrm>
              <a:off x="3475" y="1428"/>
              <a:ext cx="639" cy="563"/>
            </a:xfrm>
            <a:prstGeom prst="cube">
              <a:avLst>
                <a:gd name="adj" fmla="val 24995"/>
              </a:avLst>
            </a:prstGeom>
            <a:solidFill>
              <a:srgbClr val="CCFFCC"/>
            </a:solidFill>
            <a:ln w="12700">
              <a:solidFill>
                <a:schemeClr val="tx1"/>
              </a:solidFill>
              <a:miter lim="800000"/>
              <a:headEnd/>
              <a:tailEnd/>
            </a:ln>
          </p:spPr>
          <p:txBody>
            <a:bodyPr wrap="none" anchor="ctr"/>
            <a:lstStyle/>
            <a:p>
              <a:endParaRPr lang="en-US" altLang="en-US"/>
            </a:p>
          </p:txBody>
        </p:sp>
        <p:sp>
          <p:nvSpPr>
            <p:cNvPr id="35" name="AutoShape 36"/>
            <p:cNvSpPr>
              <a:spLocks noChangeArrowheads="1"/>
            </p:cNvSpPr>
            <p:nvPr/>
          </p:nvSpPr>
          <p:spPr bwMode="auto">
            <a:xfrm>
              <a:off x="3297" y="1599"/>
              <a:ext cx="639" cy="564"/>
            </a:xfrm>
            <a:prstGeom prst="cube">
              <a:avLst>
                <a:gd name="adj" fmla="val 24995"/>
              </a:avLst>
            </a:prstGeom>
            <a:solidFill>
              <a:srgbClr val="CCFFCC"/>
            </a:solidFill>
            <a:ln w="12700">
              <a:solidFill>
                <a:schemeClr val="tx1"/>
              </a:solidFill>
              <a:miter lim="800000"/>
              <a:headEnd/>
              <a:tailEnd/>
            </a:ln>
          </p:spPr>
          <p:txBody>
            <a:bodyPr wrap="none" anchor="ctr"/>
            <a:lstStyle/>
            <a:p>
              <a:endParaRPr lang="en-US" altLang="en-US"/>
            </a:p>
          </p:txBody>
        </p:sp>
        <p:sp>
          <p:nvSpPr>
            <p:cNvPr id="36" name="AutoShape 37"/>
            <p:cNvSpPr>
              <a:spLocks noChangeArrowheads="1"/>
            </p:cNvSpPr>
            <p:nvPr/>
          </p:nvSpPr>
          <p:spPr bwMode="auto">
            <a:xfrm>
              <a:off x="3119" y="1771"/>
              <a:ext cx="641" cy="563"/>
            </a:xfrm>
            <a:prstGeom prst="cube">
              <a:avLst>
                <a:gd name="adj" fmla="val 24995"/>
              </a:avLst>
            </a:prstGeom>
            <a:solidFill>
              <a:srgbClr val="CCFFCC"/>
            </a:solidFill>
            <a:ln w="12700">
              <a:solidFill>
                <a:schemeClr val="tx1"/>
              </a:solidFill>
              <a:miter lim="800000"/>
              <a:headEnd/>
              <a:tailEnd/>
            </a:ln>
          </p:spPr>
          <p:txBody>
            <a:bodyPr wrap="none" anchor="ctr"/>
            <a:lstStyle/>
            <a:p>
              <a:endParaRPr lang="en-US" altLang="en-US"/>
            </a:p>
          </p:txBody>
        </p:sp>
        <p:grpSp>
          <p:nvGrpSpPr>
            <p:cNvPr id="37" name="Group 38"/>
            <p:cNvGrpSpPr>
              <a:grpSpLocks/>
            </p:cNvGrpSpPr>
            <p:nvPr/>
          </p:nvGrpSpPr>
          <p:grpSpPr bwMode="auto">
            <a:xfrm>
              <a:off x="823" y="1926"/>
              <a:ext cx="2768" cy="1937"/>
              <a:chOff x="1388" y="1937"/>
              <a:chExt cx="2026" cy="1310"/>
            </a:xfrm>
          </p:grpSpPr>
          <p:sp>
            <p:nvSpPr>
              <p:cNvPr id="50" name="AutoShape 39"/>
              <p:cNvSpPr>
                <a:spLocks noChangeArrowheads="1"/>
              </p:cNvSpPr>
              <p:nvPr/>
            </p:nvSpPr>
            <p:spPr bwMode="auto">
              <a:xfrm>
                <a:off x="1388"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p>
                <a:endParaRPr lang="en-US" altLang="en-US"/>
              </a:p>
            </p:txBody>
          </p:sp>
          <p:sp>
            <p:nvSpPr>
              <p:cNvPr id="51" name="AutoShape 40"/>
              <p:cNvSpPr>
                <a:spLocks noChangeArrowheads="1"/>
              </p:cNvSpPr>
              <p:nvPr/>
            </p:nvSpPr>
            <p:spPr bwMode="auto">
              <a:xfrm>
                <a:off x="1778" y="2867"/>
                <a:ext cx="468" cy="380"/>
              </a:xfrm>
              <a:prstGeom prst="cube">
                <a:avLst>
                  <a:gd name="adj" fmla="val 24995"/>
                </a:avLst>
              </a:prstGeom>
              <a:solidFill>
                <a:srgbClr val="FF9966"/>
              </a:solidFill>
              <a:ln w="12700">
                <a:solidFill>
                  <a:schemeClr val="tx1"/>
                </a:solidFill>
                <a:miter lim="800000"/>
                <a:headEnd/>
                <a:tailEnd/>
              </a:ln>
            </p:spPr>
            <p:txBody>
              <a:bodyPr wrap="none" anchor="ctr"/>
              <a:lstStyle/>
              <a:p>
                <a:endParaRPr lang="en-US" altLang="en-US"/>
              </a:p>
            </p:txBody>
          </p:sp>
          <p:sp>
            <p:nvSpPr>
              <p:cNvPr id="52" name="AutoShape 41"/>
              <p:cNvSpPr>
                <a:spLocks noChangeArrowheads="1"/>
              </p:cNvSpPr>
              <p:nvPr/>
            </p:nvSpPr>
            <p:spPr bwMode="auto">
              <a:xfrm>
                <a:off x="1388"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53" name="AutoShape 42"/>
              <p:cNvSpPr>
                <a:spLocks noChangeArrowheads="1"/>
              </p:cNvSpPr>
              <p:nvPr/>
            </p:nvSpPr>
            <p:spPr bwMode="auto">
              <a:xfrm>
                <a:off x="1389" y="2258"/>
                <a:ext cx="469" cy="380"/>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54" name="AutoShape 43"/>
              <p:cNvSpPr>
                <a:spLocks noChangeArrowheads="1"/>
              </p:cNvSpPr>
              <p:nvPr/>
            </p:nvSpPr>
            <p:spPr bwMode="auto">
              <a:xfrm>
                <a:off x="1778" y="2557"/>
                <a:ext cx="468" cy="381"/>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55" name="AutoShape 44"/>
              <p:cNvSpPr>
                <a:spLocks noChangeArrowheads="1"/>
              </p:cNvSpPr>
              <p:nvPr/>
            </p:nvSpPr>
            <p:spPr bwMode="auto">
              <a:xfrm>
                <a:off x="1778" y="2247"/>
                <a:ext cx="468" cy="381"/>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56" name="AutoShape 45"/>
              <p:cNvSpPr>
                <a:spLocks noChangeArrowheads="1"/>
              </p:cNvSpPr>
              <p:nvPr/>
            </p:nvSpPr>
            <p:spPr bwMode="auto">
              <a:xfrm>
                <a:off x="2167"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p>
                <a:endParaRPr lang="en-US" altLang="en-US"/>
              </a:p>
            </p:txBody>
          </p:sp>
          <p:sp>
            <p:nvSpPr>
              <p:cNvPr id="57" name="AutoShape 46"/>
              <p:cNvSpPr>
                <a:spLocks noChangeArrowheads="1"/>
              </p:cNvSpPr>
              <p:nvPr/>
            </p:nvSpPr>
            <p:spPr bwMode="auto">
              <a:xfrm>
                <a:off x="2167"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58" name="AutoShape 47"/>
              <p:cNvSpPr>
                <a:spLocks noChangeArrowheads="1"/>
              </p:cNvSpPr>
              <p:nvPr/>
            </p:nvSpPr>
            <p:spPr bwMode="auto">
              <a:xfrm>
                <a:off x="2167" y="2247"/>
                <a:ext cx="469" cy="381"/>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59" name="AutoShape 48"/>
              <p:cNvSpPr>
                <a:spLocks noChangeArrowheads="1"/>
              </p:cNvSpPr>
              <p:nvPr/>
            </p:nvSpPr>
            <p:spPr bwMode="auto">
              <a:xfrm>
                <a:off x="2556"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p>
                <a:endParaRPr lang="en-US" altLang="en-US"/>
              </a:p>
            </p:txBody>
          </p:sp>
          <p:sp>
            <p:nvSpPr>
              <p:cNvPr id="60" name="AutoShape 49"/>
              <p:cNvSpPr>
                <a:spLocks noChangeArrowheads="1"/>
              </p:cNvSpPr>
              <p:nvPr/>
            </p:nvSpPr>
            <p:spPr bwMode="auto">
              <a:xfrm>
                <a:off x="2556"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61" name="AutoShape 50"/>
              <p:cNvSpPr>
                <a:spLocks noChangeArrowheads="1"/>
              </p:cNvSpPr>
              <p:nvPr/>
            </p:nvSpPr>
            <p:spPr bwMode="auto">
              <a:xfrm>
                <a:off x="2556" y="2247"/>
                <a:ext cx="469" cy="381"/>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62" name="AutoShape 51"/>
              <p:cNvSpPr>
                <a:spLocks noChangeArrowheads="1"/>
              </p:cNvSpPr>
              <p:nvPr/>
            </p:nvSpPr>
            <p:spPr bwMode="auto">
              <a:xfrm>
                <a:off x="2946" y="2867"/>
                <a:ext cx="468" cy="380"/>
              </a:xfrm>
              <a:prstGeom prst="cube">
                <a:avLst>
                  <a:gd name="adj" fmla="val 24995"/>
                </a:avLst>
              </a:prstGeom>
              <a:solidFill>
                <a:srgbClr val="003366"/>
              </a:solidFill>
              <a:ln w="12700">
                <a:solidFill>
                  <a:schemeClr val="tx1"/>
                </a:solidFill>
                <a:miter lim="800000"/>
                <a:headEnd/>
                <a:tailEnd/>
              </a:ln>
            </p:spPr>
            <p:txBody>
              <a:bodyPr wrap="none" anchor="ctr"/>
              <a:lstStyle/>
              <a:p>
                <a:endParaRPr lang="en-US" altLang="en-US"/>
              </a:p>
            </p:txBody>
          </p:sp>
          <p:sp>
            <p:nvSpPr>
              <p:cNvPr id="63" name="AutoShape 52"/>
              <p:cNvSpPr>
                <a:spLocks noChangeArrowheads="1"/>
              </p:cNvSpPr>
              <p:nvPr/>
            </p:nvSpPr>
            <p:spPr bwMode="auto">
              <a:xfrm>
                <a:off x="2946" y="2557"/>
                <a:ext cx="468" cy="381"/>
              </a:xfrm>
              <a:prstGeom prst="cube">
                <a:avLst>
                  <a:gd name="adj" fmla="val 24995"/>
                </a:avLst>
              </a:prstGeom>
              <a:solidFill>
                <a:srgbClr val="969696"/>
              </a:solidFill>
              <a:ln w="12700">
                <a:solidFill>
                  <a:schemeClr val="tx1"/>
                </a:solidFill>
                <a:miter lim="800000"/>
                <a:headEnd/>
                <a:tailEnd/>
              </a:ln>
            </p:spPr>
            <p:txBody>
              <a:bodyPr wrap="none" anchor="ctr"/>
              <a:lstStyle/>
              <a:p>
                <a:endParaRPr lang="en-US" altLang="en-US"/>
              </a:p>
            </p:txBody>
          </p:sp>
          <p:sp>
            <p:nvSpPr>
              <p:cNvPr id="64" name="AutoShape 53"/>
              <p:cNvSpPr>
                <a:spLocks noChangeArrowheads="1"/>
              </p:cNvSpPr>
              <p:nvPr/>
            </p:nvSpPr>
            <p:spPr bwMode="auto">
              <a:xfrm>
                <a:off x="2946" y="2247"/>
                <a:ext cx="468" cy="381"/>
              </a:xfrm>
              <a:prstGeom prst="cube">
                <a:avLst>
                  <a:gd name="adj" fmla="val 24995"/>
                </a:avLst>
              </a:prstGeom>
              <a:solidFill>
                <a:srgbClr val="969696"/>
              </a:solidFill>
              <a:ln w="12700">
                <a:solidFill>
                  <a:schemeClr val="tx1"/>
                </a:solidFill>
                <a:miter lim="800000"/>
                <a:headEnd/>
                <a:tailEnd/>
              </a:ln>
            </p:spPr>
            <p:txBody>
              <a:bodyPr wrap="none" anchor="ctr"/>
              <a:lstStyle/>
              <a:p>
                <a:endParaRPr lang="en-US" altLang="en-US"/>
              </a:p>
            </p:txBody>
          </p:sp>
          <p:sp>
            <p:nvSpPr>
              <p:cNvPr id="65" name="AutoShape 54"/>
              <p:cNvSpPr>
                <a:spLocks noChangeArrowheads="1"/>
              </p:cNvSpPr>
              <p:nvPr/>
            </p:nvSpPr>
            <p:spPr bwMode="auto">
              <a:xfrm>
                <a:off x="1389"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66" name="AutoShape 55"/>
              <p:cNvSpPr>
                <a:spLocks noChangeArrowheads="1"/>
              </p:cNvSpPr>
              <p:nvPr/>
            </p:nvSpPr>
            <p:spPr bwMode="auto">
              <a:xfrm>
                <a:off x="1779" y="1948"/>
                <a:ext cx="468" cy="381"/>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67" name="AutoShape 56"/>
              <p:cNvSpPr>
                <a:spLocks noChangeArrowheads="1"/>
              </p:cNvSpPr>
              <p:nvPr/>
            </p:nvSpPr>
            <p:spPr bwMode="auto">
              <a:xfrm>
                <a:off x="2168"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68" name="AutoShape 57"/>
              <p:cNvSpPr>
                <a:spLocks noChangeArrowheads="1"/>
              </p:cNvSpPr>
              <p:nvPr/>
            </p:nvSpPr>
            <p:spPr bwMode="auto">
              <a:xfrm>
                <a:off x="2557"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p>
                <a:endParaRPr lang="en-US" altLang="en-US"/>
              </a:p>
            </p:txBody>
          </p:sp>
          <p:sp>
            <p:nvSpPr>
              <p:cNvPr id="69" name="AutoShape 58"/>
              <p:cNvSpPr>
                <a:spLocks noChangeArrowheads="1"/>
              </p:cNvSpPr>
              <p:nvPr/>
            </p:nvSpPr>
            <p:spPr bwMode="auto">
              <a:xfrm>
                <a:off x="2946" y="1937"/>
                <a:ext cx="468" cy="381"/>
              </a:xfrm>
              <a:prstGeom prst="cube">
                <a:avLst>
                  <a:gd name="adj" fmla="val 24995"/>
                </a:avLst>
              </a:prstGeom>
              <a:solidFill>
                <a:srgbClr val="969696"/>
              </a:solidFill>
              <a:ln w="12700">
                <a:solidFill>
                  <a:schemeClr val="tx1"/>
                </a:solidFill>
                <a:miter lim="800000"/>
                <a:headEnd/>
                <a:tailEnd/>
              </a:ln>
            </p:spPr>
            <p:txBody>
              <a:bodyPr wrap="none" anchor="ctr"/>
              <a:lstStyle/>
              <a:p>
                <a:pPr algn="ctr" eaLnBrk="0" hangingPunct="0"/>
                <a:endParaRPr lang="en-US" altLang="en-US" b="1">
                  <a:latin typeface="Times New Roman" pitchFamily="18" charset="0"/>
                </a:endParaRPr>
              </a:p>
            </p:txBody>
          </p:sp>
        </p:grpSp>
        <p:sp>
          <p:nvSpPr>
            <p:cNvPr id="38" name="Rectangle 59"/>
            <p:cNvSpPr>
              <a:spLocks noChangeArrowheads="1"/>
            </p:cNvSpPr>
            <p:nvPr/>
          </p:nvSpPr>
          <p:spPr bwMode="auto">
            <a:xfrm>
              <a:off x="2468" y="1182"/>
              <a:ext cx="769" cy="210"/>
            </a:xfrm>
            <a:prstGeom prst="rect">
              <a:avLst/>
            </a:prstGeom>
            <a:noFill/>
            <a:ln w="12700">
              <a:noFill/>
              <a:miter lim="800000"/>
              <a:headEnd/>
              <a:tailEnd/>
            </a:ln>
          </p:spPr>
          <p:txBody>
            <a:bodyPr lIns="90488" tIns="44450" rIns="90488" bIns="44450">
              <a:spAutoFit/>
            </a:bodyPr>
            <a:lstStyle/>
            <a:p>
              <a:pPr eaLnBrk="0" hangingPunct="0"/>
              <a:r>
                <a:rPr lang="en-US" altLang="en-US" sz="1600" i="1"/>
                <a:t> </a:t>
              </a:r>
            </a:p>
          </p:txBody>
        </p:sp>
        <p:sp>
          <p:nvSpPr>
            <p:cNvPr id="39" name="Text Box 60"/>
            <p:cNvSpPr txBox="1">
              <a:spLocks noChangeArrowheads="1"/>
            </p:cNvSpPr>
            <p:nvPr/>
          </p:nvSpPr>
          <p:spPr bwMode="auto">
            <a:xfrm>
              <a:off x="1103" y="1300"/>
              <a:ext cx="330" cy="250"/>
            </a:xfrm>
            <a:prstGeom prst="rect">
              <a:avLst/>
            </a:prstGeom>
            <a:noFill/>
            <a:ln w="9525">
              <a:noFill/>
              <a:miter lim="800000"/>
              <a:headEnd/>
              <a:tailEnd/>
            </a:ln>
          </p:spPr>
          <p:txBody>
            <a:bodyPr wrap="none">
              <a:spAutoFit/>
            </a:bodyPr>
            <a:lstStyle/>
            <a:p>
              <a:pPr algn="ctr" eaLnBrk="0" hangingPunct="0"/>
              <a:r>
                <a:rPr lang="en-US" altLang="en-US" sz="2000">
                  <a:latin typeface="Times New Roman" pitchFamily="18" charset="0"/>
                </a:rPr>
                <a:t>TV</a:t>
              </a:r>
              <a:endParaRPr lang="en-US" altLang="en-US">
                <a:latin typeface="Times New Roman" pitchFamily="18" charset="0"/>
              </a:endParaRPr>
            </a:p>
          </p:txBody>
        </p:sp>
        <p:sp>
          <p:nvSpPr>
            <p:cNvPr id="40" name="Text Box 61"/>
            <p:cNvSpPr txBox="1">
              <a:spLocks noChangeArrowheads="1"/>
            </p:cNvSpPr>
            <p:nvPr/>
          </p:nvSpPr>
          <p:spPr bwMode="auto">
            <a:xfrm>
              <a:off x="679" y="1669"/>
              <a:ext cx="446" cy="250"/>
            </a:xfrm>
            <a:prstGeom prst="rect">
              <a:avLst/>
            </a:prstGeom>
            <a:noFill/>
            <a:ln w="9525">
              <a:noFill/>
              <a:miter lim="800000"/>
              <a:headEnd/>
              <a:tailEnd/>
            </a:ln>
          </p:spPr>
          <p:txBody>
            <a:bodyPr wrap="none">
              <a:spAutoFit/>
            </a:bodyPr>
            <a:lstStyle/>
            <a:p>
              <a:pPr algn="ctr" eaLnBrk="0" hangingPunct="0"/>
              <a:r>
                <a:rPr lang="en-US" altLang="en-US" sz="2000">
                  <a:latin typeface="Times New Roman" pitchFamily="18" charset="0"/>
                </a:rPr>
                <a:t>VCR</a:t>
              </a:r>
              <a:endParaRPr lang="en-US" altLang="en-US">
                <a:latin typeface="Times New Roman" pitchFamily="18" charset="0"/>
              </a:endParaRPr>
            </a:p>
          </p:txBody>
        </p:sp>
        <p:sp>
          <p:nvSpPr>
            <p:cNvPr id="41" name="Text Box 62"/>
            <p:cNvSpPr txBox="1">
              <a:spLocks noChangeArrowheads="1"/>
            </p:cNvSpPr>
            <p:nvPr/>
          </p:nvSpPr>
          <p:spPr bwMode="auto">
            <a:xfrm>
              <a:off x="941" y="1492"/>
              <a:ext cx="312" cy="250"/>
            </a:xfrm>
            <a:prstGeom prst="rect">
              <a:avLst/>
            </a:prstGeom>
            <a:noFill/>
            <a:ln w="9525">
              <a:noFill/>
              <a:miter lim="800000"/>
              <a:headEnd/>
              <a:tailEnd/>
            </a:ln>
          </p:spPr>
          <p:txBody>
            <a:bodyPr wrap="none">
              <a:spAutoFit/>
            </a:bodyPr>
            <a:lstStyle/>
            <a:p>
              <a:pPr algn="ctr" eaLnBrk="0" hangingPunct="0"/>
              <a:r>
                <a:rPr lang="en-US" altLang="en-US" sz="2000">
                  <a:latin typeface="Times New Roman" pitchFamily="18" charset="0"/>
                </a:rPr>
                <a:t>PC</a:t>
              </a:r>
              <a:endParaRPr lang="en-US" altLang="en-US">
                <a:latin typeface="Times New Roman" pitchFamily="18" charset="0"/>
              </a:endParaRPr>
            </a:p>
          </p:txBody>
        </p:sp>
        <p:sp>
          <p:nvSpPr>
            <p:cNvPr id="42" name="Text Box 63"/>
            <p:cNvSpPr txBox="1">
              <a:spLocks noChangeArrowheads="1"/>
            </p:cNvSpPr>
            <p:nvPr/>
          </p:nvSpPr>
          <p:spPr bwMode="auto">
            <a:xfrm>
              <a:off x="1472" y="1197"/>
              <a:ext cx="409" cy="250"/>
            </a:xfrm>
            <a:prstGeom prst="rect">
              <a:avLst/>
            </a:prstGeom>
            <a:noFill/>
            <a:ln w="9525">
              <a:noFill/>
              <a:miter lim="800000"/>
              <a:headEnd/>
              <a:tailEnd/>
            </a:ln>
          </p:spPr>
          <p:txBody>
            <a:bodyPr wrap="none">
              <a:spAutoFit/>
            </a:bodyPr>
            <a:lstStyle/>
            <a:p>
              <a:pPr algn="ctr" eaLnBrk="0" hangingPunct="0"/>
              <a:r>
                <a:rPr lang="en-US" altLang="en-US" sz="2000">
                  <a:latin typeface="Times New Roman" pitchFamily="18" charset="0"/>
                </a:rPr>
                <a:t>1Qtr</a:t>
              </a:r>
              <a:endParaRPr lang="en-US" altLang="en-US">
                <a:latin typeface="Times New Roman" pitchFamily="18" charset="0"/>
              </a:endParaRPr>
            </a:p>
          </p:txBody>
        </p:sp>
        <p:sp>
          <p:nvSpPr>
            <p:cNvPr id="43" name="Text Box 64"/>
            <p:cNvSpPr txBox="1">
              <a:spLocks noChangeArrowheads="1"/>
            </p:cNvSpPr>
            <p:nvPr/>
          </p:nvSpPr>
          <p:spPr bwMode="auto">
            <a:xfrm>
              <a:off x="2036" y="1185"/>
              <a:ext cx="409" cy="250"/>
            </a:xfrm>
            <a:prstGeom prst="rect">
              <a:avLst/>
            </a:prstGeom>
            <a:noFill/>
            <a:ln w="9525">
              <a:noFill/>
              <a:miter lim="800000"/>
              <a:headEnd/>
              <a:tailEnd/>
            </a:ln>
          </p:spPr>
          <p:txBody>
            <a:bodyPr wrap="none">
              <a:spAutoFit/>
            </a:bodyPr>
            <a:lstStyle/>
            <a:p>
              <a:pPr algn="ctr" eaLnBrk="0" hangingPunct="0"/>
              <a:r>
                <a:rPr lang="en-US" altLang="en-US" sz="2000">
                  <a:latin typeface="Times New Roman" pitchFamily="18" charset="0"/>
                </a:rPr>
                <a:t>2Qtr</a:t>
              </a:r>
              <a:endParaRPr lang="en-US" altLang="en-US">
                <a:latin typeface="Times New Roman" pitchFamily="18" charset="0"/>
              </a:endParaRPr>
            </a:p>
          </p:txBody>
        </p:sp>
        <p:sp>
          <p:nvSpPr>
            <p:cNvPr id="44" name="Text Box 65"/>
            <p:cNvSpPr txBox="1">
              <a:spLocks noChangeArrowheads="1"/>
            </p:cNvSpPr>
            <p:nvPr/>
          </p:nvSpPr>
          <p:spPr bwMode="auto">
            <a:xfrm>
              <a:off x="2528" y="1209"/>
              <a:ext cx="409" cy="250"/>
            </a:xfrm>
            <a:prstGeom prst="rect">
              <a:avLst/>
            </a:prstGeom>
            <a:noFill/>
            <a:ln w="9525">
              <a:noFill/>
              <a:miter lim="800000"/>
              <a:headEnd/>
              <a:tailEnd/>
            </a:ln>
          </p:spPr>
          <p:txBody>
            <a:bodyPr wrap="none">
              <a:spAutoFit/>
            </a:bodyPr>
            <a:lstStyle/>
            <a:p>
              <a:pPr algn="ctr" eaLnBrk="0" hangingPunct="0"/>
              <a:r>
                <a:rPr lang="en-US" altLang="en-US" sz="2000">
                  <a:latin typeface="Times New Roman" pitchFamily="18" charset="0"/>
                </a:rPr>
                <a:t>3Qtr</a:t>
              </a:r>
              <a:endParaRPr lang="en-US" altLang="en-US">
                <a:latin typeface="Times New Roman" pitchFamily="18" charset="0"/>
              </a:endParaRPr>
            </a:p>
          </p:txBody>
        </p:sp>
        <p:sp>
          <p:nvSpPr>
            <p:cNvPr id="45" name="Text Box 66"/>
            <p:cNvSpPr txBox="1">
              <a:spLocks noChangeArrowheads="1"/>
            </p:cNvSpPr>
            <p:nvPr/>
          </p:nvSpPr>
          <p:spPr bwMode="auto">
            <a:xfrm>
              <a:off x="3104" y="1221"/>
              <a:ext cx="409" cy="250"/>
            </a:xfrm>
            <a:prstGeom prst="rect">
              <a:avLst/>
            </a:prstGeom>
            <a:noFill/>
            <a:ln w="9525">
              <a:noFill/>
              <a:miter lim="800000"/>
              <a:headEnd/>
              <a:tailEnd/>
            </a:ln>
          </p:spPr>
          <p:txBody>
            <a:bodyPr wrap="none">
              <a:spAutoFit/>
            </a:bodyPr>
            <a:lstStyle/>
            <a:p>
              <a:pPr algn="ctr" eaLnBrk="0" hangingPunct="0"/>
              <a:r>
                <a:rPr lang="en-US" altLang="en-US" sz="2000">
                  <a:latin typeface="Times New Roman" pitchFamily="18" charset="0"/>
                </a:rPr>
                <a:t>4Qtr</a:t>
              </a:r>
              <a:endParaRPr lang="en-US" altLang="en-US">
                <a:latin typeface="Times New Roman" pitchFamily="18" charset="0"/>
              </a:endParaRPr>
            </a:p>
          </p:txBody>
        </p:sp>
        <p:sp>
          <p:nvSpPr>
            <p:cNvPr id="46" name="Text Box 67"/>
            <p:cNvSpPr txBox="1">
              <a:spLocks noChangeArrowheads="1"/>
            </p:cNvSpPr>
            <p:nvPr/>
          </p:nvSpPr>
          <p:spPr bwMode="auto">
            <a:xfrm>
              <a:off x="4085" y="1482"/>
              <a:ext cx="517" cy="250"/>
            </a:xfrm>
            <a:prstGeom prst="rect">
              <a:avLst/>
            </a:prstGeom>
            <a:noFill/>
            <a:ln w="9525">
              <a:noFill/>
              <a:miter lim="800000"/>
              <a:headEnd/>
              <a:tailEnd/>
            </a:ln>
          </p:spPr>
          <p:txBody>
            <a:bodyPr wrap="none">
              <a:spAutoFit/>
            </a:bodyPr>
            <a:lstStyle/>
            <a:p>
              <a:pPr algn="ctr" eaLnBrk="0" hangingPunct="0">
                <a:spcBef>
                  <a:spcPct val="50000"/>
                </a:spcBef>
              </a:pPr>
              <a:r>
                <a:rPr lang="en-US" altLang="en-US" sz="2000">
                  <a:latin typeface="Times New Roman" pitchFamily="18" charset="0"/>
                </a:rPr>
                <a:t>U.S.A</a:t>
              </a:r>
              <a:endParaRPr lang="en-US" altLang="en-US">
                <a:latin typeface="Times New Roman" pitchFamily="18" charset="0"/>
              </a:endParaRPr>
            </a:p>
          </p:txBody>
        </p:sp>
        <p:sp>
          <p:nvSpPr>
            <p:cNvPr id="47" name="Text Box 68"/>
            <p:cNvSpPr txBox="1">
              <a:spLocks noChangeArrowheads="1"/>
            </p:cNvSpPr>
            <p:nvPr/>
          </p:nvSpPr>
          <p:spPr bwMode="auto">
            <a:xfrm>
              <a:off x="4034" y="1974"/>
              <a:ext cx="596" cy="250"/>
            </a:xfrm>
            <a:prstGeom prst="rect">
              <a:avLst/>
            </a:prstGeom>
            <a:noFill/>
            <a:ln w="9525">
              <a:noFill/>
              <a:miter lim="800000"/>
              <a:headEnd/>
              <a:tailEnd/>
            </a:ln>
          </p:spPr>
          <p:txBody>
            <a:bodyPr wrap="none">
              <a:spAutoFit/>
            </a:bodyPr>
            <a:lstStyle/>
            <a:p>
              <a:pPr algn="ctr" eaLnBrk="0" hangingPunct="0">
                <a:spcBef>
                  <a:spcPct val="50000"/>
                </a:spcBef>
              </a:pPr>
              <a:r>
                <a:rPr lang="en-US" altLang="en-US" sz="2000">
                  <a:latin typeface="Times New Roman" pitchFamily="18" charset="0"/>
                </a:rPr>
                <a:t>Canada</a:t>
              </a:r>
              <a:endParaRPr lang="en-US" altLang="en-US">
                <a:latin typeface="Times New Roman" pitchFamily="18" charset="0"/>
              </a:endParaRPr>
            </a:p>
          </p:txBody>
        </p:sp>
        <p:sp>
          <p:nvSpPr>
            <p:cNvPr id="48" name="Text Box 69"/>
            <p:cNvSpPr txBox="1">
              <a:spLocks noChangeArrowheads="1"/>
            </p:cNvSpPr>
            <p:nvPr/>
          </p:nvSpPr>
          <p:spPr bwMode="auto">
            <a:xfrm>
              <a:off x="4054" y="2394"/>
              <a:ext cx="604" cy="250"/>
            </a:xfrm>
            <a:prstGeom prst="rect">
              <a:avLst/>
            </a:prstGeom>
            <a:noFill/>
            <a:ln w="9525">
              <a:noFill/>
              <a:miter lim="800000"/>
              <a:headEnd/>
              <a:tailEnd/>
            </a:ln>
          </p:spPr>
          <p:txBody>
            <a:bodyPr wrap="none">
              <a:spAutoFit/>
            </a:bodyPr>
            <a:lstStyle/>
            <a:p>
              <a:pPr algn="ctr" eaLnBrk="0" hangingPunct="0">
                <a:spcBef>
                  <a:spcPct val="50000"/>
                </a:spcBef>
              </a:pPr>
              <a:r>
                <a:rPr lang="en-US" altLang="en-US" sz="2000">
                  <a:latin typeface="Times New Roman" pitchFamily="18" charset="0"/>
                </a:rPr>
                <a:t>Mexico</a:t>
              </a:r>
              <a:endParaRPr lang="en-US" altLang="en-US">
                <a:latin typeface="Times New Roman" pitchFamily="18" charset="0"/>
              </a:endParaRPr>
            </a:p>
          </p:txBody>
        </p:sp>
        <p:sp>
          <p:nvSpPr>
            <p:cNvPr id="49" name="Text Box 70"/>
            <p:cNvSpPr txBox="1">
              <a:spLocks noChangeArrowheads="1"/>
            </p:cNvSpPr>
            <p:nvPr/>
          </p:nvSpPr>
          <p:spPr bwMode="auto">
            <a:xfrm>
              <a:off x="4180" y="2874"/>
              <a:ext cx="374" cy="250"/>
            </a:xfrm>
            <a:prstGeom prst="rect">
              <a:avLst/>
            </a:prstGeom>
            <a:noFill/>
            <a:ln w="9525">
              <a:noFill/>
              <a:miter lim="800000"/>
              <a:headEnd/>
              <a:tailEnd/>
            </a:ln>
          </p:spPr>
          <p:txBody>
            <a:bodyPr wrap="none">
              <a:spAutoFit/>
            </a:bodyPr>
            <a:lstStyle/>
            <a:p>
              <a:pPr algn="ctr" eaLnBrk="0" hangingPunct="0">
                <a:spcBef>
                  <a:spcPct val="50000"/>
                </a:spcBef>
              </a:pPr>
              <a:r>
                <a:rPr lang="en-US" altLang="en-US" sz="2000" i="1">
                  <a:latin typeface="Times New Roman" pitchFamily="18" charset="0"/>
                </a:rPr>
                <a:t>sum</a:t>
              </a:r>
              <a:endParaRPr lang="en-US" altLang="en-US">
                <a:latin typeface="Times New Roman" pitchFamily="18" charset="0"/>
              </a:endParaRPr>
            </a:p>
          </p:txBody>
        </p:sp>
      </p:grpSp>
    </p:spTree>
    <p:extLst>
      <p:ext uri="{BB962C8B-B14F-4D97-AF65-F5344CB8AC3E}">
        <p14:creationId xmlns:p14="http://schemas.microsoft.com/office/powerpoint/2010/main" val="329146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OLAP Manipulations</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23</a:t>
            </a:fld>
            <a:endParaRPr lang="en-IN"/>
          </a:p>
        </p:txBody>
      </p:sp>
      <p:pic>
        <p:nvPicPr>
          <p:cNvPr id="6" name="Picture 5" descr="fig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9956" y="1392189"/>
            <a:ext cx="7430069" cy="5324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544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Application Programming Interface (API)</a:t>
            </a:r>
          </a:p>
        </p:txBody>
      </p:sp>
      <p:sp>
        <p:nvSpPr>
          <p:cNvPr id="3" name="Content Placeholder 2"/>
          <p:cNvSpPr>
            <a:spLocks noGrp="1"/>
          </p:cNvSpPr>
          <p:nvPr>
            <p:ph idx="1"/>
          </p:nvPr>
        </p:nvSpPr>
        <p:spPr>
          <a:xfrm>
            <a:off x="1261543" y="1628800"/>
            <a:ext cx="9690116" cy="4968552"/>
          </a:xfrm>
        </p:spPr>
        <p:txBody>
          <a:bodyPr/>
          <a:lstStyle/>
          <a:p>
            <a:r>
              <a:rPr lang="en-IN" dirty="0"/>
              <a:t>Spark SQL </a:t>
            </a:r>
            <a:r>
              <a:rPr lang="en-IN" dirty="0" smtClean="0"/>
              <a:t>library - supports</a:t>
            </a:r>
            <a:r>
              <a:rPr lang="en-US" dirty="0" smtClean="0"/>
              <a:t> </a:t>
            </a:r>
            <a:r>
              <a:rPr lang="en-US" dirty="0"/>
              <a:t>Scala, Java, Python and R. </a:t>
            </a:r>
            <a:endParaRPr lang="en-US" dirty="0" smtClean="0"/>
          </a:p>
          <a:p>
            <a:r>
              <a:rPr lang="en-US" dirty="0" smtClean="0"/>
              <a:t>Allows </a:t>
            </a:r>
            <a:r>
              <a:rPr lang="en-US" dirty="0"/>
              <a:t>you </a:t>
            </a:r>
            <a:r>
              <a:rPr lang="en-US" dirty="0" smtClean="0"/>
              <a:t>to embed </a:t>
            </a:r>
            <a:r>
              <a:rPr lang="en-US" dirty="0" smtClean="0"/>
              <a:t>SQL/</a:t>
            </a:r>
            <a:r>
              <a:rPr lang="en-US" dirty="0" err="1" smtClean="0"/>
              <a:t>HiveQL</a:t>
            </a:r>
            <a:r>
              <a:rPr lang="en-US" dirty="0" smtClean="0"/>
              <a:t> </a:t>
            </a:r>
            <a:r>
              <a:rPr lang="en-IN" dirty="0" smtClean="0"/>
              <a:t>within </a:t>
            </a:r>
            <a:r>
              <a:rPr lang="en-IN" dirty="0"/>
              <a:t>your application</a:t>
            </a:r>
            <a:r>
              <a:rPr lang="en-IN" dirty="0" smtClean="0"/>
              <a:t>.</a:t>
            </a:r>
          </a:p>
          <a:p>
            <a:r>
              <a:rPr lang="en-US" dirty="0" smtClean="0"/>
              <a:t>Three </a:t>
            </a:r>
            <a:r>
              <a:rPr lang="en-US" dirty="0"/>
              <a:t>key abstractions: </a:t>
            </a:r>
            <a:r>
              <a:rPr lang="en-US" dirty="0" err="1"/>
              <a:t>SQLContext</a:t>
            </a:r>
            <a:r>
              <a:rPr lang="en-US" dirty="0"/>
              <a:t>, </a:t>
            </a:r>
            <a:r>
              <a:rPr lang="en-US" dirty="0" err="1"/>
              <a:t>HiveContext</a:t>
            </a:r>
            <a:r>
              <a:rPr lang="en-US" dirty="0"/>
              <a:t> and </a:t>
            </a:r>
            <a:r>
              <a:rPr lang="en-US" dirty="0" err="1"/>
              <a:t>DataFrame</a:t>
            </a:r>
            <a:r>
              <a:rPr lang="en-US" dirty="0"/>
              <a:t>. </a:t>
            </a:r>
            <a:endParaRPr lang="en-US" dirty="0" smtClean="0"/>
          </a:p>
          <a:p>
            <a:r>
              <a:rPr lang="en-US" dirty="0" smtClean="0"/>
              <a:t>A </a:t>
            </a:r>
            <a:r>
              <a:rPr lang="en-US" dirty="0"/>
              <a:t>Spark </a:t>
            </a:r>
            <a:r>
              <a:rPr lang="en-US" dirty="0" smtClean="0"/>
              <a:t>SQL application </a:t>
            </a:r>
            <a:r>
              <a:rPr lang="en-US" dirty="0"/>
              <a:t>processes data using these abstractions</a:t>
            </a:r>
            <a:r>
              <a:rPr lang="en-US" dirty="0" smtClean="0"/>
              <a:t>.</a:t>
            </a:r>
          </a:p>
          <a:p>
            <a:r>
              <a:rPr lang="en-IN" dirty="0" err="1" smtClean="0"/>
              <a:t>SQLContext</a:t>
            </a:r>
            <a:r>
              <a:rPr lang="en-IN" dirty="0" smtClean="0"/>
              <a:t>: </a:t>
            </a:r>
            <a:endParaRPr lang="en-IN" dirty="0" smtClean="0"/>
          </a:p>
          <a:p>
            <a:pPr lvl="1"/>
            <a:r>
              <a:rPr lang="en-US" sz="2800" dirty="0" err="1" smtClean="0">
                <a:solidFill>
                  <a:srgbClr val="0070C0"/>
                </a:solidFill>
              </a:rPr>
              <a:t>SQLContext</a:t>
            </a:r>
            <a:r>
              <a:rPr lang="en-US" sz="2800" dirty="0" smtClean="0">
                <a:solidFill>
                  <a:srgbClr val="0070C0"/>
                </a:solidFill>
              </a:rPr>
              <a:t> </a:t>
            </a:r>
            <a:r>
              <a:rPr lang="en-US" sz="2800" dirty="0">
                <a:solidFill>
                  <a:srgbClr val="0070C0"/>
                </a:solidFill>
              </a:rPr>
              <a:t>is the main entry point into the Spark SQL </a:t>
            </a:r>
            <a:r>
              <a:rPr lang="en-US" sz="2800" dirty="0" smtClean="0">
                <a:solidFill>
                  <a:srgbClr val="0070C0"/>
                </a:solidFill>
              </a:rPr>
              <a:t>library. </a:t>
            </a:r>
          </a:p>
          <a:p>
            <a:pPr lvl="1"/>
            <a:r>
              <a:rPr lang="en-US" sz="2800" dirty="0" err="1" smtClean="0">
                <a:solidFill>
                  <a:srgbClr val="0070C0"/>
                </a:solidFill>
              </a:rPr>
              <a:t>SQLContext</a:t>
            </a:r>
            <a:r>
              <a:rPr lang="en-US" sz="2800" dirty="0" smtClean="0">
                <a:solidFill>
                  <a:srgbClr val="0070C0"/>
                </a:solidFill>
              </a:rPr>
              <a:t> </a:t>
            </a:r>
            <a:r>
              <a:rPr lang="en-US" sz="2800" dirty="0">
                <a:solidFill>
                  <a:srgbClr val="0070C0"/>
                </a:solidFill>
              </a:rPr>
              <a:t>is required to create instances of the other classes provided by the Spark SQL library. </a:t>
            </a:r>
            <a:endParaRPr lang="en-US" sz="2800" dirty="0" smtClean="0">
              <a:solidFill>
                <a:srgbClr val="0070C0"/>
              </a:solidFill>
            </a:endParaRPr>
          </a:p>
          <a:p>
            <a:pPr lvl="1"/>
            <a:r>
              <a:rPr lang="en-US" sz="2800" dirty="0" smtClean="0">
                <a:solidFill>
                  <a:srgbClr val="0070C0"/>
                </a:solidFill>
              </a:rPr>
              <a:t>It is also </a:t>
            </a:r>
            <a:r>
              <a:rPr lang="en-US" sz="2800" dirty="0">
                <a:solidFill>
                  <a:srgbClr val="0070C0"/>
                </a:solidFill>
              </a:rPr>
              <a:t>required to execute SQL queries.</a:t>
            </a:r>
            <a:endParaRPr lang="en-IN" sz="2800" dirty="0" smtClean="0">
              <a:solidFill>
                <a:srgbClr val="0070C0"/>
              </a:solidFill>
            </a:endParaRPr>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24</a:t>
            </a:fld>
            <a:endParaRPr lang="en-IN"/>
          </a:p>
        </p:txBody>
      </p:sp>
    </p:spTree>
    <p:extLst>
      <p:ext uri="{BB962C8B-B14F-4D97-AF65-F5344CB8AC3E}">
        <p14:creationId xmlns:p14="http://schemas.microsoft.com/office/powerpoint/2010/main" val="140564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544" y="758952"/>
            <a:ext cx="9415867" cy="2670048"/>
          </a:xfrm>
        </p:spPr>
        <p:txBody>
          <a:bodyPr/>
          <a:lstStyle/>
          <a:p>
            <a:r>
              <a:rPr lang="en-US" dirty="0" smtClean="0"/>
              <a:t>Spark-SQL</a:t>
            </a:r>
            <a:br>
              <a:rPr lang="en-US" dirty="0" smtClean="0"/>
            </a:br>
            <a:r>
              <a:rPr lang="en-US" dirty="0" smtClean="0"/>
              <a:t>Code Examples</a:t>
            </a:r>
            <a:endParaRPr lang="en-IN" dirty="0"/>
          </a:p>
        </p:txBody>
      </p:sp>
      <p:sp>
        <p:nvSpPr>
          <p:cNvPr id="3" name="Content Placeholder 2"/>
          <p:cNvSpPr>
            <a:spLocks noGrp="1"/>
          </p:cNvSpPr>
          <p:nvPr>
            <p:ph type="subTitle" idx="1"/>
          </p:nvPr>
        </p:nvSpPr>
        <p:spPr>
          <a:xfrm>
            <a:off x="1261544" y="3789040"/>
            <a:ext cx="9415867" cy="2703200"/>
          </a:xfrm>
        </p:spPr>
        <p:txBody>
          <a:bodyPr>
            <a:normAutofit/>
          </a:bodyPr>
          <a:lstStyle/>
          <a:p>
            <a:pPr marL="457200" indent="-457200">
              <a:buClr>
                <a:schemeClr val="tx1"/>
              </a:buClr>
              <a:buSzPct val="120000"/>
              <a:buFont typeface="Arial" panose="020B0604020202020204" pitchFamily="34" charset="0"/>
              <a:buChar char="•"/>
            </a:pPr>
            <a:r>
              <a:rPr lang="en-US" sz="2800" dirty="0" smtClean="0">
                <a:solidFill>
                  <a:srgbClr val="FFFF00"/>
                </a:solidFill>
                <a:latin typeface="Arial Black" panose="020B0A04020102020204" pitchFamily="34" charset="0"/>
              </a:rPr>
              <a:t>Spark-SQL using PySpark &amp; Jupyter</a:t>
            </a:r>
          </a:p>
          <a:p>
            <a:pPr marL="457200" indent="-457200">
              <a:buClr>
                <a:schemeClr val="tx1"/>
              </a:buClr>
              <a:buSzPct val="120000"/>
              <a:buFont typeface="Arial" panose="020B0604020202020204" pitchFamily="34" charset="0"/>
              <a:buChar char="•"/>
            </a:pPr>
            <a:r>
              <a:rPr lang="en-US" sz="2800" dirty="0" smtClean="0">
                <a:solidFill>
                  <a:srgbClr val="FFFF00"/>
                </a:solidFill>
                <a:latin typeface="Arial Black" panose="020B0A04020102020204" pitchFamily="34" charset="0"/>
              </a:rPr>
              <a:t>Spark-Scala, SQL, IntelliJ IDE</a:t>
            </a:r>
          </a:p>
          <a:p>
            <a:pPr marL="457200" indent="-457200">
              <a:buClr>
                <a:schemeClr val="tx1"/>
              </a:buClr>
              <a:buSzPct val="120000"/>
              <a:buFont typeface="Arial" panose="020B0604020202020204" pitchFamily="34" charset="0"/>
              <a:buChar char="•"/>
            </a:pPr>
            <a:r>
              <a:rPr lang="en-US" sz="2800" dirty="0" smtClean="0">
                <a:solidFill>
                  <a:srgbClr val="FFFF00"/>
                </a:solidFill>
                <a:latin typeface="Arial Black" panose="020B0A04020102020204" pitchFamily="34" charset="0"/>
              </a:rPr>
              <a:t>Spark-Scala, MySQL, IntelliJ IDE</a:t>
            </a:r>
          </a:p>
          <a:p>
            <a:endParaRPr lang="en-IN" sz="2800" dirty="0">
              <a:solidFill>
                <a:srgbClr val="FFFF00"/>
              </a:solidFill>
              <a:latin typeface="Arial Black" panose="020B0A04020102020204" pitchFamily="34" charset="0"/>
            </a:endParaRPr>
          </a:p>
        </p:txBody>
      </p:sp>
      <p:sp>
        <p:nvSpPr>
          <p:cNvPr id="4" name="Footer Placeholder 3"/>
          <p:cNvSpPr>
            <a:spLocks noGrp="1"/>
          </p:cNvSpPr>
          <p:nvPr>
            <p:ph type="ftr" sz="quarter" idx="11"/>
          </p:nvPr>
        </p:nvSpPr>
        <p:spPr/>
        <p:txBody>
          <a:bodyPr/>
          <a:lstStyle/>
          <a:p>
            <a:r>
              <a:rPr lang="en-US" smtClean="0"/>
              <a:t>Dr. S. Nandagopalan</a:t>
            </a:r>
            <a:endParaRPr lang="en-US"/>
          </a:p>
        </p:txBody>
      </p:sp>
      <p:pic>
        <p:nvPicPr>
          <p:cNvPr id="8" name="Picture 7"/>
          <p:cNvPicPr>
            <a:picLocks noChangeAspect="1"/>
          </p:cNvPicPr>
          <p:nvPr/>
        </p:nvPicPr>
        <p:blipFill>
          <a:blip r:embed="rId2"/>
          <a:stretch>
            <a:fillRect/>
          </a:stretch>
        </p:blipFill>
        <p:spPr>
          <a:xfrm>
            <a:off x="9364592" y="792088"/>
            <a:ext cx="2564904" cy="2564904"/>
          </a:xfrm>
          <a:prstGeom prst="rect">
            <a:avLst/>
          </a:prstGeom>
        </p:spPr>
      </p:pic>
      <p:pic>
        <p:nvPicPr>
          <p:cNvPr id="4100" name="Picture 4" descr="1. Spark SQL A Guide To Creating Table: Simplified Step-by-Step Guide To  Better Data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6413" y="4523581"/>
            <a:ext cx="2733083" cy="135369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34C99D79-8A4B-4031-B1E0-AF26F8EDF2BC}" type="slidenum">
              <a:rPr lang="en-IN" smtClean="0"/>
              <a:t>25</a:t>
            </a:fld>
            <a:endParaRPr lang="en-IN"/>
          </a:p>
        </p:txBody>
      </p:sp>
    </p:spTree>
    <p:extLst>
      <p:ext uri="{BB962C8B-B14F-4D97-AF65-F5344CB8AC3E}">
        <p14:creationId xmlns:p14="http://schemas.microsoft.com/office/powerpoint/2010/main" val="52423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Spark-SQL using PySpark &amp; </a:t>
            </a:r>
            <a:r>
              <a:rPr lang="en-IN" sz="3600" dirty="0" smtClean="0"/>
              <a:t>Jupyter</a:t>
            </a:r>
            <a:endParaRPr lang="en-IN" sz="3600"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26</a:t>
            </a:fld>
            <a:endParaRPr lang="en-IN"/>
          </a:p>
        </p:txBody>
      </p:sp>
      <p:pic>
        <p:nvPicPr>
          <p:cNvPr id="10" name="Picture 9"/>
          <p:cNvPicPr>
            <a:picLocks noChangeAspect="1"/>
          </p:cNvPicPr>
          <p:nvPr/>
        </p:nvPicPr>
        <p:blipFill>
          <a:blip r:embed="rId2"/>
          <a:stretch>
            <a:fillRect/>
          </a:stretch>
        </p:blipFill>
        <p:spPr>
          <a:xfrm>
            <a:off x="279458" y="1700808"/>
            <a:ext cx="10672201" cy="2770580"/>
          </a:xfrm>
          <a:prstGeom prst="rect">
            <a:avLst/>
          </a:prstGeom>
        </p:spPr>
      </p:pic>
      <p:sp>
        <p:nvSpPr>
          <p:cNvPr id="12" name="Rectangle 11"/>
          <p:cNvSpPr/>
          <p:nvPr/>
        </p:nvSpPr>
        <p:spPr>
          <a:xfrm>
            <a:off x="282384" y="4632520"/>
            <a:ext cx="11352062" cy="1323439"/>
          </a:xfrm>
          <a:prstGeom prst="rect">
            <a:avLst/>
          </a:prstGeom>
        </p:spPr>
        <p:txBody>
          <a:bodyPr wrap="square">
            <a:spAutoFit/>
          </a:bodyPr>
          <a:lstStyle/>
          <a:p>
            <a:r>
              <a:rPr lang="en-IN" sz="2000" dirty="0">
                <a:solidFill>
                  <a:srgbClr val="0070C0"/>
                </a:solidFill>
              </a:rPr>
              <a:t># Create temporary </a:t>
            </a:r>
            <a:r>
              <a:rPr lang="en-IN" sz="2000" dirty="0" smtClean="0">
                <a:solidFill>
                  <a:srgbClr val="0070C0"/>
                </a:solidFill>
              </a:rPr>
              <a:t>table</a:t>
            </a:r>
          </a:p>
          <a:p>
            <a:r>
              <a:rPr lang="en-IN" sz="2000" dirty="0" err="1" smtClean="0"/>
              <a:t>spark.read.option</a:t>
            </a:r>
            <a:r>
              <a:rPr lang="en-IN" sz="2000" dirty="0"/>
              <a:t>("</a:t>
            </a:r>
            <a:r>
              <a:rPr lang="en-IN" sz="2000" dirty="0" err="1"/>
              <a:t>header",True</a:t>
            </a:r>
            <a:r>
              <a:rPr lang="en-IN" sz="2000" dirty="0" smtClean="0"/>
              <a:t>)</a:t>
            </a:r>
          </a:p>
          <a:p>
            <a:r>
              <a:rPr lang="en-IN" sz="2000" dirty="0"/>
              <a:t>	</a:t>
            </a:r>
            <a:r>
              <a:rPr lang="en-IN" sz="2000" dirty="0" smtClean="0"/>
              <a:t>.</a:t>
            </a:r>
            <a:r>
              <a:rPr lang="en-IN" sz="2000" dirty="0"/>
              <a:t>csv("/Users/admin/Jupyter Examples/simple-zipcodes.csv</a:t>
            </a:r>
            <a:r>
              <a:rPr lang="en-IN" sz="2000" dirty="0" smtClean="0"/>
              <a:t>")</a:t>
            </a:r>
          </a:p>
          <a:p>
            <a:r>
              <a:rPr lang="en-IN" sz="2000" dirty="0" smtClean="0"/>
              <a:t>	.</a:t>
            </a:r>
            <a:r>
              <a:rPr lang="en-IN" sz="2000" dirty="0" err="1"/>
              <a:t>createOrReplaceTempView</a:t>
            </a:r>
            <a:r>
              <a:rPr lang="en-IN" sz="2000" dirty="0"/>
              <a:t>("</a:t>
            </a:r>
            <a:r>
              <a:rPr lang="en-IN" sz="2000" dirty="0" err="1"/>
              <a:t>Zipcodes</a:t>
            </a:r>
            <a:r>
              <a:rPr lang="en-IN" sz="2000" dirty="0"/>
              <a:t>")</a:t>
            </a:r>
          </a:p>
        </p:txBody>
      </p:sp>
    </p:spTree>
    <p:extLst>
      <p:ext uri="{BB962C8B-B14F-4D97-AF65-F5344CB8AC3E}">
        <p14:creationId xmlns:p14="http://schemas.microsoft.com/office/powerpoint/2010/main" val="29714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Contd</a:t>
            </a:r>
            <a:r>
              <a:rPr lang="en-US" dirty="0" smtClean="0"/>
              <a:t>…</a:t>
            </a:r>
            <a:endParaRPr lang="en-IN" dirty="0"/>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27</a:t>
            </a:fld>
            <a:endParaRPr lang="en-IN"/>
          </a:p>
        </p:txBody>
      </p:sp>
      <p:pic>
        <p:nvPicPr>
          <p:cNvPr id="6" name="Picture 5"/>
          <p:cNvPicPr>
            <a:picLocks noChangeAspect="1"/>
          </p:cNvPicPr>
          <p:nvPr/>
        </p:nvPicPr>
        <p:blipFill rotWithShape="1">
          <a:blip r:embed="rId2"/>
          <a:srcRect r="11918"/>
          <a:stretch/>
        </p:blipFill>
        <p:spPr>
          <a:xfrm>
            <a:off x="477788" y="2740444"/>
            <a:ext cx="10379649" cy="3753374"/>
          </a:xfrm>
          <a:prstGeom prst="rect">
            <a:avLst/>
          </a:prstGeom>
        </p:spPr>
      </p:pic>
      <p:pic>
        <p:nvPicPr>
          <p:cNvPr id="7" name="Picture 6"/>
          <p:cNvPicPr>
            <a:picLocks noChangeAspect="1"/>
          </p:cNvPicPr>
          <p:nvPr/>
        </p:nvPicPr>
        <p:blipFill>
          <a:blip r:embed="rId3"/>
          <a:stretch>
            <a:fillRect/>
          </a:stretch>
        </p:blipFill>
        <p:spPr>
          <a:xfrm>
            <a:off x="6888821" y="631197"/>
            <a:ext cx="3581900" cy="2248214"/>
          </a:xfrm>
          <a:prstGeom prst="rect">
            <a:avLst/>
          </a:prstGeom>
        </p:spPr>
      </p:pic>
      <p:sp>
        <p:nvSpPr>
          <p:cNvPr id="10" name="Freeform 9"/>
          <p:cNvSpPr/>
          <p:nvPr/>
        </p:nvSpPr>
        <p:spPr>
          <a:xfrm>
            <a:off x="2133600" y="1762125"/>
            <a:ext cx="5448300" cy="1419261"/>
          </a:xfrm>
          <a:custGeom>
            <a:avLst/>
            <a:gdLst>
              <a:gd name="connsiteX0" fmla="*/ 5448300 w 5448300"/>
              <a:gd name="connsiteY0" fmla="*/ 0 h 1419261"/>
              <a:gd name="connsiteX1" fmla="*/ 3895725 w 5448300"/>
              <a:gd name="connsiteY1" fmla="*/ 28575 h 1419261"/>
              <a:gd name="connsiteX2" fmla="*/ 3790950 w 5448300"/>
              <a:gd name="connsiteY2" fmla="*/ 38100 h 1419261"/>
              <a:gd name="connsiteX3" fmla="*/ 3733800 w 5448300"/>
              <a:gd name="connsiteY3" fmla="*/ 76200 h 1419261"/>
              <a:gd name="connsiteX4" fmla="*/ 3657600 w 5448300"/>
              <a:gd name="connsiteY4" fmla="*/ 123825 h 1419261"/>
              <a:gd name="connsiteX5" fmla="*/ 3619500 w 5448300"/>
              <a:gd name="connsiteY5" fmla="*/ 152400 h 1419261"/>
              <a:gd name="connsiteX6" fmla="*/ 3562350 w 5448300"/>
              <a:gd name="connsiteY6" fmla="*/ 190500 h 1419261"/>
              <a:gd name="connsiteX7" fmla="*/ 3533775 w 5448300"/>
              <a:gd name="connsiteY7" fmla="*/ 209550 h 1419261"/>
              <a:gd name="connsiteX8" fmla="*/ 3495675 w 5448300"/>
              <a:gd name="connsiteY8" fmla="*/ 247650 h 1419261"/>
              <a:gd name="connsiteX9" fmla="*/ 3457575 w 5448300"/>
              <a:gd name="connsiteY9" fmla="*/ 257175 h 1419261"/>
              <a:gd name="connsiteX10" fmla="*/ 3371850 w 5448300"/>
              <a:gd name="connsiteY10" fmla="*/ 276225 h 1419261"/>
              <a:gd name="connsiteX11" fmla="*/ 3343275 w 5448300"/>
              <a:gd name="connsiteY11" fmla="*/ 285750 h 1419261"/>
              <a:gd name="connsiteX12" fmla="*/ 3276600 w 5448300"/>
              <a:gd name="connsiteY12" fmla="*/ 323850 h 1419261"/>
              <a:gd name="connsiteX13" fmla="*/ 3219450 w 5448300"/>
              <a:gd name="connsiteY13" fmla="*/ 342900 h 1419261"/>
              <a:gd name="connsiteX14" fmla="*/ 3181350 w 5448300"/>
              <a:gd name="connsiteY14" fmla="*/ 361950 h 1419261"/>
              <a:gd name="connsiteX15" fmla="*/ 3095625 w 5448300"/>
              <a:gd name="connsiteY15" fmla="*/ 381000 h 1419261"/>
              <a:gd name="connsiteX16" fmla="*/ 3000375 w 5448300"/>
              <a:gd name="connsiteY16" fmla="*/ 428625 h 1419261"/>
              <a:gd name="connsiteX17" fmla="*/ 2962275 w 5448300"/>
              <a:gd name="connsiteY17" fmla="*/ 457200 h 1419261"/>
              <a:gd name="connsiteX18" fmla="*/ 2924175 w 5448300"/>
              <a:gd name="connsiteY18" fmla="*/ 466725 h 1419261"/>
              <a:gd name="connsiteX19" fmla="*/ 2886075 w 5448300"/>
              <a:gd name="connsiteY19" fmla="*/ 485775 h 1419261"/>
              <a:gd name="connsiteX20" fmla="*/ 2857500 w 5448300"/>
              <a:gd name="connsiteY20" fmla="*/ 504825 h 1419261"/>
              <a:gd name="connsiteX21" fmla="*/ 2819400 w 5448300"/>
              <a:gd name="connsiteY21" fmla="*/ 523875 h 1419261"/>
              <a:gd name="connsiteX22" fmla="*/ 2781300 w 5448300"/>
              <a:gd name="connsiteY22" fmla="*/ 552450 h 1419261"/>
              <a:gd name="connsiteX23" fmla="*/ 2724150 w 5448300"/>
              <a:gd name="connsiteY23" fmla="*/ 561975 h 1419261"/>
              <a:gd name="connsiteX24" fmla="*/ 2686050 w 5448300"/>
              <a:gd name="connsiteY24" fmla="*/ 571500 h 1419261"/>
              <a:gd name="connsiteX25" fmla="*/ 2657475 w 5448300"/>
              <a:gd name="connsiteY25" fmla="*/ 581025 h 1419261"/>
              <a:gd name="connsiteX26" fmla="*/ 2590800 w 5448300"/>
              <a:gd name="connsiteY26" fmla="*/ 590550 h 1419261"/>
              <a:gd name="connsiteX27" fmla="*/ 2476500 w 5448300"/>
              <a:gd name="connsiteY27" fmla="*/ 619125 h 1419261"/>
              <a:gd name="connsiteX28" fmla="*/ 2390775 w 5448300"/>
              <a:gd name="connsiteY28" fmla="*/ 647700 h 1419261"/>
              <a:gd name="connsiteX29" fmla="*/ 2362200 w 5448300"/>
              <a:gd name="connsiteY29" fmla="*/ 657225 h 1419261"/>
              <a:gd name="connsiteX30" fmla="*/ 2333625 w 5448300"/>
              <a:gd name="connsiteY30" fmla="*/ 666750 h 1419261"/>
              <a:gd name="connsiteX31" fmla="*/ 2295525 w 5448300"/>
              <a:gd name="connsiteY31" fmla="*/ 676275 h 1419261"/>
              <a:gd name="connsiteX32" fmla="*/ 2266950 w 5448300"/>
              <a:gd name="connsiteY32" fmla="*/ 685800 h 1419261"/>
              <a:gd name="connsiteX33" fmla="*/ 2219325 w 5448300"/>
              <a:gd name="connsiteY33" fmla="*/ 695325 h 1419261"/>
              <a:gd name="connsiteX34" fmla="*/ 2190750 w 5448300"/>
              <a:gd name="connsiteY34" fmla="*/ 714375 h 1419261"/>
              <a:gd name="connsiteX35" fmla="*/ 2162175 w 5448300"/>
              <a:gd name="connsiteY35" fmla="*/ 723900 h 1419261"/>
              <a:gd name="connsiteX36" fmla="*/ 2076450 w 5448300"/>
              <a:gd name="connsiteY36" fmla="*/ 742950 h 1419261"/>
              <a:gd name="connsiteX37" fmla="*/ 2019300 w 5448300"/>
              <a:gd name="connsiteY37" fmla="*/ 762000 h 1419261"/>
              <a:gd name="connsiteX38" fmla="*/ 1990725 w 5448300"/>
              <a:gd name="connsiteY38" fmla="*/ 771525 h 1419261"/>
              <a:gd name="connsiteX39" fmla="*/ 1924050 w 5448300"/>
              <a:gd name="connsiteY39" fmla="*/ 781050 h 1419261"/>
              <a:gd name="connsiteX40" fmla="*/ 1895475 w 5448300"/>
              <a:gd name="connsiteY40" fmla="*/ 790575 h 1419261"/>
              <a:gd name="connsiteX41" fmla="*/ 1847850 w 5448300"/>
              <a:gd name="connsiteY41" fmla="*/ 809625 h 1419261"/>
              <a:gd name="connsiteX42" fmla="*/ 1771650 w 5448300"/>
              <a:gd name="connsiteY42" fmla="*/ 828675 h 1419261"/>
              <a:gd name="connsiteX43" fmla="*/ 1714500 w 5448300"/>
              <a:gd name="connsiteY43" fmla="*/ 847725 h 1419261"/>
              <a:gd name="connsiteX44" fmla="*/ 1619250 w 5448300"/>
              <a:gd name="connsiteY44" fmla="*/ 866775 h 1419261"/>
              <a:gd name="connsiteX45" fmla="*/ 1562100 w 5448300"/>
              <a:gd name="connsiteY45" fmla="*/ 885825 h 1419261"/>
              <a:gd name="connsiteX46" fmla="*/ 1428750 w 5448300"/>
              <a:gd name="connsiteY46" fmla="*/ 895350 h 1419261"/>
              <a:gd name="connsiteX47" fmla="*/ 1362075 w 5448300"/>
              <a:gd name="connsiteY47" fmla="*/ 914400 h 1419261"/>
              <a:gd name="connsiteX48" fmla="*/ 1304925 w 5448300"/>
              <a:gd name="connsiteY48" fmla="*/ 923925 h 1419261"/>
              <a:gd name="connsiteX49" fmla="*/ 1238250 w 5448300"/>
              <a:gd name="connsiteY49" fmla="*/ 933450 h 1419261"/>
              <a:gd name="connsiteX50" fmla="*/ 1162050 w 5448300"/>
              <a:gd name="connsiteY50" fmla="*/ 952500 h 1419261"/>
              <a:gd name="connsiteX51" fmla="*/ 1123950 w 5448300"/>
              <a:gd name="connsiteY51" fmla="*/ 962025 h 1419261"/>
              <a:gd name="connsiteX52" fmla="*/ 1095375 w 5448300"/>
              <a:gd name="connsiteY52" fmla="*/ 971550 h 1419261"/>
              <a:gd name="connsiteX53" fmla="*/ 1057275 w 5448300"/>
              <a:gd name="connsiteY53" fmla="*/ 981075 h 1419261"/>
              <a:gd name="connsiteX54" fmla="*/ 1000125 w 5448300"/>
              <a:gd name="connsiteY54" fmla="*/ 1000125 h 1419261"/>
              <a:gd name="connsiteX55" fmla="*/ 838200 w 5448300"/>
              <a:gd name="connsiteY55" fmla="*/ 1019175 h 1419261"/>
              <a:gd name="connsiteX56" fmla="*/ 790575 w 5448300"/>
              <a:gd name="connsiteY56" fmla="*/ 1028700 h 1419261"/>
              <a:gd name="connsiteX57" fmla="*/ 762000 w 5448300"/>
              <a:gd name="connsiteY57" fmla="*/ 1038225 h 1419261"/>
              <a:gd name="connsiteX58" fmla="*/ 657225 w 5448300"/>
              <a:gd name="connsiteY58" fmla="*/ 1057275 h 1419261"/>
              <a:gd name="connsiteX59" fmla="*/ 628650 w 5448300"/>
              <a:gd name="connsiteY59" fmla="*/ 1066800 h 1419261"/>
              <a:gd name="connsiteX60" fmla="*/ 581025 w 5448300"/>
              <a:gd name="connsiteY60" fmla="*/ 1076325 h 1419261"/>
              <a:gd name="connsiteX61" fmla="*/ 552450 w 5448300"/>
              <a:gd name="connsiteY61" fmla="*/ 1085850 h 1419261"/>
              <a:gd name="connsiteX62" fmla="*/ 428625 w 5448300"/>
              <a:gd name="connsiteY62" fmla="*/ 1095375 h 1419261"/>
              <a:gd name="connsiteX63" fmla="*/ 333375 w 5448300"/>
              <a:gd name="connsiteY63" fmla="*/ 1133475 h 1419261"/>
              <a:gd name="connsiteX64" fmla="*/ 257175 w 5448300"/>
              <a:gd name="connsiteY64" fmla="*/ 1152525 h 1419261"/>
              <a:gd name="connsiteX65" fmla="*/ 228600 w 5448300"/>
              <a:gd name="connsiteY65" fmla="*/ 1181100 h 1419261"/>
              <a:gd name="connsiteX66" fmla="*/ 161925 w 5448300"/>
              <a:gd name="connsiteY66" fmla="*/ 1219200 h 1419261"/>
              <a:gd name="connsiteX67" fmla="*/ 133350 w 5448300"/>
              <a:gd name="connsiteY67" fmla="*/ 1238250 h 1419261"/>
              <a:gd name="connsiteX68" fmla="*/ 123825 w 5448300"/>
              <a:gd name="connsiteY68" fmla="*/ 1266825 h 1419261"/>
              <a:gd name="connsiteX69" fmla="*/ 114300 w 5448300"/>
              <a:gd name="connsiteY69" fmla="*/ 1343025 h 1419261"/>
              <a:gd name="connsiteX70" fmla="*/ 85725 w 5448300"/>
              <a:gd name="connsiteY70" fmla="*/ 1362075 h 1419261"/>
              <a:gd name="connsiteX71" fmla="*/ 38100 w 5448300"/>
              <a:gd name="connsiteY71" fmla="*/ 1400175 h 1419261"/>
              <a:gd name="connsiteX72" fmla="*/ 0 w 5448300"/>
              <a:gd name="connsiteY72" fmla="*/ 1419225 h 14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48300" h="1419261">
                <a:moveTo>
                  <a:pt x="5448300" y="0"/>
                </a:moveTo>
                <a:cubicBezTo>
                  <a:pt x="4903941" y="155531"/>
                  <a:pt x="5435421" y="10136"/>
                  <a:pt x="3895725" y="28575"/>
                </a:cubicBezTo>
                <a:cubicBezTo>
                  <a:pt x="3860658" y="28995"/>
                  <a:pt x="3825875" y="34925"/>
                  <a:pt x="3790950" y="38100"/>
                </a:cubicBezTo>
                <a:cubicBezTo>
                  <a:pt x="3731187" y="58021"/>
                  <a:pt x="3794172" y="32293"/>
                  <a:pt x="3733800" y="76200"/>
                </a:cubicBezTo>
                <a:cubicBezTo>
                  <a:pt x="3709576" y="93817"/>
                  <a:pt x="3681562" y="105853"/>
                  <a:pt x="3657600" y="123825"/>
                </a:cubicBezTo>
                <a:cubicBezTo>
                  <a:pt x="3644900" y="133350"/>
                  <a:pt x="3632505" y="143296"/>
                  <a:pt x="3619500" y="152400"/>
                </a:cubicBezTo>
                <a:cubicBezTo>
                  <a:pt x="3600743" y="165530"/>
                  <a:pt x="3581400" y="177800"/>
                  <a:pt x="3562350" y="190500"/>
                </a:cubicBezTo>
                <a:cubicBezTo>
                  <a:pt x="3552825" y="196850"/>
                  <a:pt x="3541870" y="201455"/>
                  <a:pt x="3533775" y="209550"/>
                </a:cubicBezTo>
                <a:cubicBezTo>
                  <a:pt x="3521075" y="222250"/>
                  <a:pt x="3510905" y="238131"/>
                  <a:pt x="3495675" y="247650"/>
                </a:cubicBezTo>
                <a:cubicBezTo>
                  <a:pt x="3484574" y="254588"/>
                  <a:pt x="3470354" y="254335"/>
                  <a:pt x="3457575" y="257175"/>
                </a:cubicBezTo>
                <a:cubicBezTo>
                  <a:pt x="3413381" y="266996"/>
                  <a:pt x="3412502" y="264610"/>
                  <a:pt x="3371850" y="276225"/>
                </a:cubicBezTo>
                <a:cubicBezTo>
                  <a:pt x="3362196" y="278983"/>
                  <a:pt x="3352255" y="281260"/>
                  <a:pt x="3343275" y="285750"/>
                </a:cubicBezTo>
                <a:cubicBezTo>
                  <a:pt x="3274542" y="320116"/>
                  <a:pt x="3360095" y="290452"/>
                  <a:pt x="3276600" y="323850"/>
                </a:cubicBezTo>
                <a:cubicBezTo>
                  <a:pt x="3257956" y="331308"/>
                  <a:pt x="3237411" y="333920"/>
                  <a:pt x="3219450" y="342900"/>
                </a:cubicBezTo>
                <a:cubicBezTo>
                  <a:pt x="3206750" y="349250"/>
                  <a:pt x="3194950" y="357870"/>
                  <a:pt x="3181350" y="361950"/>
                </a:cubicBezTo>
                <a:cubicBezTo>
                  <a:pt x="3045205" y="402793"/>
                  <a:pt x="3178440" y="349944"/>
                  <a:pt x="3095625" y="381000"/>
                </a:cubicBezTo>
                <a:cubicBezTo>
                  <a:pt x="3049515" y="398291"/>
                  <a:pt x="3042409" y="400602"/>
                  <a:pt x="3000375" y="428625"/>
                </a:cubicBezTo>
                <a:cubicBezTo>
                  <a:pt x="2987166" y="437431"/>
                  <a:pt x="2976474" y="450100"/>
                  <a:pt x="2962275" y="457200"/>
                </a:cubicBezTo>
                <a:cubicBezTo>
                  <a:pt x="2950566" y="463054"/>
                  <a:pt x="2936432" y="462128"/>
                  <a:pt x="2924175" y="466725"/>
                </a:cubicBezTo>
                <a:cubicBezTo>
                  <a:pt x="2910880" y="471711"/>
                  <a:pt x="2898403" y="478730"/>
                  <a:pt x="2886075" y="485775"/>
                </a:cubicBezTo>
                <a:cubicBezTo>
                  <a:pt x="2876136" y="491455"/>
                  <a:pt x="2867439" y="499145"/>
                  <a:pt x="2857500" y="504825"/>
                </a:cubicBezTo>
                <a:cubicBezTo>
                  <a:pt x="2845172" y="511870"/>
                  <a:pt x="2831441" y="516350"/>
                  <a:pt x="2819400" y="523875"/>
                </a:cubicBezTo>
                <a:cubicBezTo>
                  <a:pt x="2805938" y="532289"/>
                  <a:pt x="2796040" y="546554"/>
                  <a:pt x="2781300" y="552450"/>
                </a:cubicBezTo>
                <a:cubicBezTo>
                  <a:pt x="2763369" y="559623"/>
                  <a:pt x="2743088" y="558187"/>
                  <a:pt x="2724150" y="561975"/>
                </a:cubicBezTo>
                <a:cubicBezTo>
                  <a:pt x="2711313" y="564542"/>
                  <a:pt x="2698637" y="567904"/>
                  <a:pt x="2686050" y="571500"/>
                </a:cubicBezTo>
                <a:cubicBezTo>
                  <a:pt x="2676396" y="574258"/>
                  <a:pt x="2667320" y="579056"/>
                  <a:pt x="2657475" y="581025"/>
                </a:cubicBezTo>
                <a:cubicBezTo>
                  <a:pt x="2635460" y="585428"/>
                  <a:pt x="2613025" y="587375"/>
                  <a:pt x="2590800" y="590550"/>
                </a:cubicBezTo>
                <a:cubicBezTo>
                  <a:pt x="2514154" y="628873"/>
                  <a:pt x="2595005" y="593731"/>
                  <a:pt x="2476500" y="619125"/>
                </a:cubicBezTo>
                <a:lnTo>
                  <a:pt x="2390775" y="647700"/>
                </a:lnTo>
                <a:lnTo>
                  <a:pt x="2362200" y="657225"/>
                </a:lnTo>
                <a:cubicBezTo>
                  <a:pt x="2352675" y="660400"/>
                  <a:pt x="2343365" y="664315"/>
                  <a:pt x="2333625" y="666750"/>
                </a:cubicBezTo>
                <a:cubicBezTo>
                  <a:pt x="2320925" y="669925"/>
                  <a:pt x="2308112" y="672679"/>
                  <a:pt x="2295525" y="676275"/>
                </a:cubicBezTo>
                <a:cubicBezTo>
                  <a:pt x="2285871" y="679033"/>
                  <a:pt x="2276690" y="683365"/>
                  <a:pt x="2266950" y="685800"/>
                </a:cubicBezTo>
                <a:cubicBezTo>
                  <a:pt x="2251244" y="689727"/>
                  <a:pt x="2235200" y="692150"/>
                  <a:pt x="2219325" y="695325"/>
                </a:cubicBezTo>
                <a:cubicBezTo>
                  <a:pt x="2209800" y="701675"/>
                  <a:pt x="2200989" y="709255"/>
                  <a:pt x="2190750" y="714375"/>
                </a:cubicBezTo>
                <a:cubicBezTo>
                  <a:pt x="2181770" y="718865"/>
                  <a:pt x="2171915" y="721465"/>
                  <a:pt x="2162175" y="723900"/>
                </a:cubicBezTo>
                <a:cubicBezTo>
                  <a:pt x="2107793" y="737495"/>
                  <a:pt x="2125340" y="728283"/>
                  <a:pt x="2076450" y="742950"/>
                </a:cubicBezTo>
                <a:cubicBezTo>
                  <a:pt x="2057216" y="748720"/>
                  <a:pt x="2038350" y="755650"/>
                  <a:pt x="2019300" y="762000"/>
                </a:cubicBezTo>
                <a:cubicBezTo>
                  <a:pt x="2009775" y="765175"/>
                  <a:pt x="2000664" y="770105"/>
                  <a:pt x="1990725" y="771525"/>
                </a:cubicBezTo>
                <a:lnTo>
                  <a:pt x="1924050" y="781050"/>
                </a:lnTo>
                <a:cubicBezTo>
                  <a:pt x="1914525" y="784225"/>
                  <a:pt x="1904876" y="787050"/>
                  <a:pt x="1895475" y="790575"/>
                </a:cubicBezTo>
                <a:cubicBezTo>
                  <a:pt x="1879466" y="796578"/>
                  <a:pt x="1864192" y="804597"/>
                  <a:pt x="1847850" y="809625"/>
                </a:cubicBezTo>
                <a:cubicBezTo>
                  <a:pt x="1822826" y="817325"/>
                  <a:pt x="1796488" y="820396"/>
                  <a:pt x="1771650" y="828675"/>
                </a:cubicBezTo>
                <a:cubicBezTo>
                  <a:pt x="1752600" y="835025"/>
                  <a:pt x="1734191" y="843787"/>
                  <a:pt x="1714500" y="847725"/>
                </a:cubicBezTo>
                <a:cubicBezTo>
                  <a:pt x="1682750" y="854075"/>
                  <a:pt x="1649967" y="856536"/>
                  <a:pt x="1619250" y="866775"/>
                </a:cubicBezTo>
                <a:cubicBezTo>
                  <a:pt x="1600200" y="873125"/>
                  <a:pt x="1582129" y="884394"/>
                  <a:pt x="1562100" y="885825"/>
                </a:cubicBezTo>
                <a:lnTo>
                  <a:pt x="1428750" y="895350"/>
                </a:lnTo>
                <a:cubicBezTo>
                  <a:pt x="1401515" y="904428"/>
                  <a:pt x="1391975" y="908420"/>
                  <a:pt x="1362075" y="914400"/>
                </a:cubicBezTo>
                <a:cubicBezTo>
                  <a:pt x="1343137" y="918188"/>
                  <a:pt x="1324013" y="920988"/>
                  <a:pt x="1304925" y="923925"/>
                </a:cubicBezTo>
                <a:cubicBezTo>
                  <a:pt x="1282735" y="927339"/>
                  <a:pt x="1260265" y="929047"/>
                  <a:pt x="1238250" y="933450"/>
                </a:cubicBezTo>
                <a:cubicBezTo>
                  <a:pt x="1212577" y="938585"/>
                  <a:pt x="1187450" y="946150"/>
                  <a:pt x="1162050" y="952500"/>
                </a:cubicBezTo>
                <a:cubicBezTo>
                  <a:pt x="1149350" y="955675"/>
                  <a:pt x="1136369" y="957885"/>
                  <a:pt x="1123950" y="962025"/>
                </a:cubicBezTo>
                <a:cubicBezTo>
                  <a:pt x="1114425" y="965200"/>
                  <a:pt x="1105029" y="968792"/>
                  <a:pt x="1095375" y="971550"/>
                </a:cubicBezTo>
                <a:cubicBezTo>
                  <a:pt x="1082788" y="975146"/>
                  <a:pt x="1069814" y="977313"/>
                  <a:pt x="1057275" y="981075"/>
                </a:cubicBezTo>
                <a:cubicBezTo>
                  <a:pt x="1038041" y="986845"/>
                  <a:pt x="1020123" y="998307"/>
                  <a:pt x="1000125" y="1000125"/>
                </a:cubicBezTo>
                <a:cubicBezTo>
                  <a:pt x="903881" y="1008874"/>
                  <a:pt x="914652" y="1005275"/>
                  <a:pt x="838200" y="1019175"/>
                </a:cubicBezTo>
                <a:cubicBezTo>
                  <a:pt x="822272" y="1022071"/>
                  <a:pt x="806281" y="1024773"/>
                  <a:pt x="790575" y="1028700"/>
                </a:cubicBezTo>
                <a:cubicBezTo>
                  <a:pt x="780835" y="1031135"/>
                  <a:pt x="771801" y="1036047"/>
                  <a:pt x="762000" y="1038225"/>
                </a:cubicBezTo>
                <a:cubicBezTo>
                  <a:pt x="685571" y="1055209"/>
                  <a:pt x="726562" y="1039941"/>
                  <a:pt x="657225" y="1057275"/>
                </a:cubicBezTo>
                <a:cubicBezTo>
                  <a:pt x="647485" y="1059710"/>
                  <a:pt x="638390" y="1064365"/>
                  <a:pt x="628650" y="1066800"/>
                </a:cubicBezTo>
                <a:cubicBezTo>
                  <a:pt x="612944" y="1070727"/>
                  <a:pt x="596731" y="1072398"/>
                  <a:pt x="581025" y="1076325"/>
                </a:cubicBezTo>
                <a:cubicBezTo>
                  <a:pt x="571285" y="1078760"/>
                  <a:pt x="562413" y="1084605"/>
                  <a:pt x="552450" y="1085850"/>
                </a:cubicBezTo>
                <a:cubicBezTo>
                  <a:pt x="511373" y="1090985"/>
                  <a:pt x="469900" y="1092200"/>
                  <a:pt x="428625" y="1095375"/>
                </a:cubicBezTo>
                <a:cubicBezTo>
                  <a:pt x="396875" y="1108075"/>
                  <a:pt x="366550" y="1125181"/>
                  <a:pt x="333375" y="1133475"/>
                </a:cubicBezTo>
                <a:lnTo>
                  <a:pt x="257175" y="1152525"/>
                </a:lnTo>
                <a:cubicBezTo>
                  <a:pt x="247650" y="1162050"/>
                  <a:pt x="238948" y="1172476"/>
                  <a:pt x="228600" y="1181100"/>
                </a:cubicBezTo>
                <a:cubicBezTo>
                  <a:pt x="203284" y="1202197"/>
                  <a:pt x="191568" y="1202261"/>
                  <a:pt x="161925" y="1219200"/>
                </a:cubicBezTo>
                <a:cubicBezTo>
                  <a:pt x="151986" y="1224880"/>
                  <a:pt x="142875" y="1231900"/>
                  <a:pt x="133350" y="1238250"/>
                </a:cubicBezTo>
                <a:cubicBezTo>
                  <a:pt x="130175" y="1247775"/>
                  <a:pt x="125621" y="1256947"/>
                  <a:pt x="123825" y="1266825"/>
                </a:cubicBezTo>
                <a:cubicBezTo>
                  <a:pt x="119246" y="1292010"/>
                  <a:pt x="123807" y="1319258"/>
                  <a:pt x="114300" y="1343025"/>
                </a:cubicBezTo>
                <a:cubicBezTo>
                  <a:pt x="110048" y="1353654"/>
                  <a:pt x="95250" y="1355725"/>
                  <a:pt x="85725" y="1362075"/>
                </a:cubicBezTo>
                <a:cubicBezTo>
                  <a:pt x="53612" y="1410245"/>
                  <a:pt x="84108" y="1377171"/>
                  <a:pt x="38100" y="1400175"/>
                </a:cubicBezTo>
                <a:cubicBezTo>
                  <a:pt x="-3522" y="1420986"/>
                  <a:pt x="23859" y="1419225"/>
                  <a:pt x="0" y="1419225"/>
                </a:cubicBezTo>
              </a:path>
            </a:pathLst>
          </a:custGeom>
          <a:noFill/>
          <a:ln w="28575">
            <a:solidFill>
              <a:srgbClr val="FF006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3070076" y="1958805"/>
            <a:ext cx="4680944" cy="1222582"/>
          </a:xfrm>
          <a:custGeom>
            <a:avLst/>
            <a:gdLst>
              <a:gd name="connsiteX0" fmla="*/ 5448300 w 5448300"/>
              <a:gd name="connsiteY0" fmla="*/ 0 h 1419261"/>
              <a:gd name="connsiteX1" fmla="*/ 3895725 w 5448300"/>
              <a:gd name="connsiteY1" fmla="*/ 28575 h 1419261"/>
              <a:gd name="connsiteX2" fmla="*/ 3790950 w 5448300"/>
              <a:gd name="connsiteY2" fmla="*/ 38100 h 1419261"/>
              <a:gd name="connsiteX3" fmla="*/ 3733800 w 5448300"/>
              <a:gd name="connsiteY3" fmla="*/ 76200 h 1419261"/>
              <a:gd name="connsiteX4" fmla="*/ 3657600 w 5448300"/>
              <a:gd name="connsiteY4" fmla="*/ 123825 h 1419261"/>
              <a:gd name="connsiteX5" fmla="*/ 3619500 w 5448300"/>
              <a:gd name="connsiteY5" fmla="*/ 152400 h 1419261"/>
              <a:gd name="connsiteX6" fmla="*/ 3562350 w 5448300"/>
              <a:gd name="connsiteY6" fmla="*/ 190500 h 1419261"/>
              <a:gd name="connsiteX7" fmla="*/ 3533775 w 5448300"/>
              <a:gd name="connsiteY7" fmla="*/ 209550 h 1419261"/>
              <a:gd name="connsiteX8" fmla="*/ 3495675 w 5448300"/>
              <a:gd name="connsiteY8" fmla="*/ 247650 h 1419261"/>
              <a:gd name="connsiteX9" fmla="*/ 3457575 w 5448300"/>
              <a:gd name="connsiteY9" fmla="*/ 257175 h 1419261"/>
              <a:gd name="connsiteX10" fmla="*/ 3371850 w 5448300"/>
              <a:gd name="connsiteY10" fmla="*/ 276225 h 1419261"/>
              <a:gd name="connsiteX11" fmla="*/ 3343275 w 5448300"/>
              <a:gd name="connsiteY11" fmla="*/ 285750 h 1419261"/>
              <a:gd name="connsiteX12" fmla="*/ 3276600 w 5448300"/>
              <a:gd name="connsiteY12" fmla="*/ 323850 h 1419261"/>
              <a:gd name="connsiteX13" fmla="*/ 3219450 w 5448300"/>
              <a:gd name="connsiteY13" fmla="*/ 342900 h 1419261"/>
              <a:gd name="connsiteX14" fmla="*/ 3181350 w 5448300"/>
              <a:gd name="connsiteY14" fmla="*/ 361950 h 1419261"/>
              <a:gd name="connsiteX15" fmla="*/ 3095625 w 5448300"/>
              <a:gd name="connsiteY15" fmla="*/ 381000 h 1419261"/>
              <a:gd name="connsiteX16" fmla="*/ 3000375 w 5448300"/>
              <a:gd name="connsiteY16" fmla="*/ 428625 h 1419261"/>
              <a:gd name="connsiteX17" fmla="*/ 2962275 w 5448300"/>
              <a:gd name="connsiteY17" fmla="*/ 457200 h 1419261"/>
              <a:gd name="connsiteX18" fmla="*/ 2924175 w 5448300"/>
              <a:gd name="connsiteY18" fmla="*/ 466725 h 1419261"/>
              <a:gd name="connsiteX19" fmla="*/ 2886075 w 5448300"/>
              <a:gd name="connsiteY19" fmla="*/ 485775 h 1419261"/>
              <a:gd name="connsiteX20" fmla="*/ 2857500 w 5448300"/>
              <a:gd name="connsiteY20" fmla="*/ 504825 h 1419261"/>
              <a:gd name="connsiteX21" fmla="*/ 2819400 w 5448300"/>
              <a:gd name="connsiteY21" fmla="*/ 523875 h 1419261"/>
              <a:gd name="connsiteX22" fmla="*/ 2781300 w 5448300"/>
              <a:gd name="connsiteY22" fmla="*/ 552450 h 1419261"/>
              <a:gd name="connsiteX23" fmla="*/ 2724150 w 5448300"/>
              <a:gd name="connsiteY23" fmla="*/ 561975 h 1419261"/>
              <a:gd name="connsiteX24" fmla="*/ 2686050 w 5448300"/>
              <a:gd name="connsiteY24" fmla="*/ 571500 h 1419261"/>
              <a:gd name="connsiteX25" fmla="*/ 2657475 w 5448300"/>
              <a:gd name="connsiteY25" fmla="*/ 581025 h 1419261"/>
              <a:gd name="connsiteX26" fmla="*/ 2590800 w 5448300"/>
              <a:gd name="connsiteY26" fmla="*/ 590550 h 1419261"/>
              <a:gd name="connsiteX27" fmla="*/ 2476500 w 5448300"/>
              <a:gd name="connsiteY27" fmla="*/ 619125 h 1419261"/>
              <a:gd name="connsiteX28" fmla="*/ 2390775 w 5448300"/>
              <a:gd name="connsiteY28" fmla="*/ 647700 h 1419261"/>
              <a:gd name="connsiteX29" fmla="*/ 2362200 w 5448300"/>
              <a:gd name="connsiteY29" fmla="*/ 657225 h 1419261"/>
              <a:gd name="connsiteX30" fmla="*/ 2333625 w 5448300"/>
              <a:gd name="connsiteY30" fmla="*/ 666750 h 1419261"/>
              <a:gd name="connsiteX31" fmla="*/ 2295525 w 5448300"/>
              <a:gd name="connsiteY31" fmla="*/ 676275 h 1419261"/>
              <a:gd name="connsiteX32" fmla="*/ 2266950 w 5448300"/>
              <a:gd name="connsiteY32" fmla="*/ 685800 h 1419261"/>
              <a:gd name="connsiteX33" fmla="*/ 2219325 w 5448300"/>
              <a:gd name="connsiteY33" fmla="*/ 695325 h 1419261"/>
              <a:gd name="connsiteX34" fmla="*/ 2190750 w 5448300"/>
              <a:gd name="connsiteY34" fmla="*/ 714375 h 1419261"/>
              <a:gd name="connsiteX35" fmla="*/ 2162175 w 5448300"/>
              <a:gd name="connsiteY35" fmla="*/ 723900 h 1419261"/>
              <a:gd name="connsiteX36" fmla="*/ 2076450 w 5448300"/>
              <a:gd name="connsiteY36" fmla="*/ 742950 h 1419261"/>
              <a:gd name="connsiteX37" fmla="*/ 2019300 w 5448300"/>
              <a:gd name="connsiteY37" fmla="*/ 762000 h 1419261"/>
              <a:gd name="connsiteX38" fmla="*/ 1990725 w 5448300"/>
              <a:gd name="connsiteY38" fmla="*/ 771525 h 1419261"/>
              <a:gd name="connsiteX39" fmla="*/ 1924050 w 5448300"/>
              <a:gd name="connsiteY39" fmla="*/ 781050 h 1419261"/>
              <a:gd name="connsiteX40" fmla="*/ 1895475 w 5448300"/>
              <a:gd name="connsiteY40" fmla="*/ 790575 h 1419261"/>
              <a:gd name="connsiteX41" fmla="*/ 1847850 w 5448300"/>
              <a:gd name="connsiteY41" fmla="*/ 809625 h 1419261"/>
              <a:gd name="connsiteX42" fmla="*/ 1771650 w 5448300"/>
              <a:gd name="connsiteY42" fmla="*/ 828675 h 1419261"/>
              <a:gd name="connsiteX43" fmla="*/ 1714500 w 5448300"/>
              <a:gd name="connsiteY43" fmla="*/ 847725 h 1419261"/>
              <a:gd name="connsiteX44" fmla="*/ 1619250 w 5448300"/>
              <a:gd name="connsiteY44" fmla="*/ 866775 h 1419261"/>
              <a:gd name="connsiteX45" fmla="*/ 1562100 w 5448300"/>
              <a:gd name="connsiteY45" fmla="*/ 885825 h 1419261"/>
              <a:gd name="connsiteX46" fmla="*/ 1428750 w 5448300"/>
              <a:gd name="connsiteY46" fmla="*/ 895350 h 1419261"/>
              <a:gd name="connsiteX47" fmla="*/ 1362075 w 5448300"/>
              <a:gd name="connsiteY47" fmla="*/ 914400 h 1419261"/>
              <a:gd name="connsiteX48" fmla="*/ 1304925 w 5448300"/>
              <a:gd name="connsiteY48" fmla="*/ 923925 h 1419261"/>
              <a:gd name="connsiteX49" fmla="*/ 1238250 w 5448300"/>
              <a:gd name="connsiteY49" fmla="*/ 933450 h 1419261"/>
              <a:gd name="connsiteX50" fmla="*/ 1162050 w 5448300"/>
              <a:gd name="connsiteY50" fmla="*/ 952500 h 1419261"/>
              <a:gd name="connsiteX51" fmla="*/ 1123950 w 5448300"/>
              <a:gd name="connsiteY51" fmla="*/ 962025 h 1419261"/>
              <a:gd name="connsiteX52" fmla="*/ 1095375 w 5448300"/>
              <a:gd name="connsiteY52" fmla="*/ 971550 h 1419261"/>
              <a:gd name="connsiteX53" fmla="*/ 1057275 w 5448300"/>
              <a:gd name="connsiteY53" fmla="*/ 981075 h 1419261"/>
              <a:gd name="connsiteX54" fmla="*/ 1000125 w 5448300"/>
              <a:gd name="connsiteY54" fmla="*/ 1000125 h 1419261"/>
              <a:gd name="connsiteX55" fmla="*/ 838200 w 5448300"/>
              <a:gd name="connsiteY55" fmla="*/ 1019175 h 1419261"/>
              <a:gd name="connsiteX56" fmla="*/ 790575 w 5448300"/>
              <a:gd name="connsiteY56" fmla="*/ 1028700 h 1419261"/>
              <a:gd name="connsiteX57" fmla="*/ 762000 w 5448300"/>
              <a:gd name="connsiteY57" fmla="*/ 1038225 h 1419261"/>
              <a:gd name="connsiteX58" fmla="*/ 657225 w 5448300"/>
              <a:gd name="connsiteY58" fmla="*/ 1057275 h 1419261"/>
              <a:gd name="connsiteX59" fmla="*/ 628650 w 5448300"/>
              <a:gd name="connsiteY59" fmla="*/ 1066800 h 1419261"/>
              <a:gd name="connsiteX60" fmla="*/ 581025 w 5448300"/>
              <a:gd name="connsiteY60" fmla="*/ 1076325 h 1419261"/>
              <a:gd name="connsiteX61" fmla="*/ 552450 w 5448300"/>
              <a:gd name="connsiteY61" fmla="*/ 1085850 h 1419261"/>
              <a:gd name="connsiteX62" fmla="*/ 428625 w 5448300"/>
              <a:gd name="connsiteY62" fmla="*/ 1095375 h 1419261"/>
              <a:gd name="connsiteX63" fmla="*/ 333375 w 5448300"/>
              <a:gd name="connsiteY63" fmla="*/ 1133475 h 1419261"/>
              <a:gd name="connsiteX64" fmla="*/ 257175 w 5448300"/>
              <a:gd name="connsiteY64" fmla="*/ 1152525 h 1419261"/>
              <a:gd name="connsiteX65" fmla="*/ 228600 w 5448300"/>
              <a:gd name="connsiteY65" fmla="*/ 1181100 h 1419261"/>
              <a:gd name="connsiteX66" fmla="*/ 161925 w 5448300"/>
              <a:gd name="connsiteY66" fmla="*/ 1219200 h 1419261"/>
              <a:gd name="connsiteX67" fmla="*/ 133350 w 5448300"/>
              <a:gd name="connsiteY67" fmla="*/ 1238250 h 1419261"/>
              <a:gd name="connsiteX68" fmla="*/ 123825 w 5448300"/>
              <a:gd name="connsiteY68" fmla="*/ 1266825 h 1419261"/>
              <a:gd name="connsiteX69" fmla="*/ 114300 w 5448300"/>
              <a:gd name="connsiteY69" fmla="*/ 1343025 h 1419261"/>
              <a:gd name="connsiteX70" fmla="*/ 85725 w 5448300"/>
              <a:gd name="connsiteY70" fmla="*/ 1362075 h 1419261"/>
              <a:gd name="connsiteX71" fmla="*/ 38100 w 5448300"/>
              <a:gd name="connsiteY71" fmla="*/ 1400175 h 1419261"/>
              <a:gd name="connsiteX72" fmla="*/ 0 w 5448300"/>
              <a:gd name="connsiteY72" fmla="*/ 1419225 h 14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48300" h="1419261">
                <a:moveTo>
                  <a:pt x="5448300" y="0"/>
                </a:moveTo>
                <a:cubicBezTo>
                  <a:pt x="4903941" y="155531"/>
                  <a:pt x="5435421" y="10136"/>
                  <a:pt x="3895725" y="28575"/>
                </a:cubicBezTo>
                <a:cubicBezTo>
                  <a:pt x="3860658" y="28995"/>
                  <a:pt x="3825875" y="34925"/>
                  <a:pt x="3790950" y="38100"/>
                </a:cubicBezTo>
                <a:cubicBezTo>
                  <a:pt x="3731187" y="58021"/>
                  <a:pt x="3794172" y="32293"/>
                  <a:pt x="3733800" y="76200"/>
                </a:cubicBezTo>
                <a:cubicBezTo>
                  <a:pt x="3709576" y="93817"/>
                  <a:pt x="3681562" y="105853"/>
                  <a:pt x="3657600" y="123825"/>
                </a:cubicBezTo>
                <a:cubicBezTo>
                  <a:pt x="3644900" y="133350"/>
                  <a:pt x="3632505" y="143296"/>
                  <a:pt x="3619500" y="152400"/>
                </a:cubicBezTo>
                <a:cubicBezTo>
                  <a:pt x="3600743" y="165530"/>
                  <a:pt x="3581400" y="177800"/>
                  <a:pt x="3562350" y="190500"/>
                </a:cubicBezTo>
                <a:cubicBezTo>
                  <a:pt x="3552825" y="196850"/>
                  <a:pt x="3541870" y="201455"/>
                  <a:pt x="3533775" y="209550"/>
                </a:cubicBezTo>
                <a:cubicBezTo>
                  <a:pt x="3521075" y="222250"/>
                  <a:pt x="3510905" y="238131"/>
                  <a:pt x="3495675" y="247650"/>
                </a:cubicBezTo>
                <a:cubicBezTo>
                  <a:pt x="3484574" y="254588"/>
                  <a:pt x="3470354" y="254335"/>
                  <a:pt x="3457575" y="257175"/>
                </a:cubicBezTo>
                <a:cubicBezTo>
                  <a:pt x="3413381" y="266996"/>
                  <a:pt x="3412502" y="264610"/>
                  <a:pt x="3371850" y="276225"/>
                </a:cubicBezTo>
                <a:cubicBezTo>
                  <a:pt x="3362196" y="278983"/>
                  <a:pt x="3352255" y="281260"/>
                  <a:pt x="3343275" y="285750"/>
                </a:cubicBezTo>
                <a:cubicBezTo>
                  <a:pt x="3274542" y="320116"/>
                  <a:pt x="3360095" y="290452"/>
                  <a:pt x="3276600" y="323850"/>
                </a:cubicBezTo>
                <a:cubicBezTo>
                  <a:pt x="3257956" y="331308"/>
                  <a:pt x="3237411" y="333920"/>
                  <a:pt x="3219450" y="342900"/>
                </a:cubicBezTo>
                <a:cubicBezTo>
                  <a:pt x="3206750" y="349250"/>
                  <a:pt x="3194950" y="357870"/>
                  <a:pt x="3181350" y="361950"/>
                </a:cubicBezTo>
                <a:cubicBezTo>
                  <a:pt x="3045205" y="402793"/>
                  <a:pt x="3178440" y="349944"/>
                  <a:pt x="3095625" y="381000"/>
                </a:cubicBezTo>
                <a:cubicBezTo>
                  <a:pt x="3049515" y="398291"/>
                  <a:pt x="3042409" y="400602"/>
                  <a:pt x="3000375" y="428625"/>
                </a:cubicBezTo>
                <a:cubicBezTo>
                  <a:pt x="2987166" y="437431"/>
                  <a:pt x="2976474" y="450100"/>
                  <a:pt x="2962275" y="457200"/>
                </a:cubicBezTo>
                <a:cubicBezTo>
                  <a:pt x="2950566" y="463054"/>
                  <a:pt x="2936432" y="462128"/>
                  <a:pt x="2924175" y="466725"/>
                </a:cubicBezTo>
                <a:cubicBezTo>
                  <a:pt x="2910880" y="471711"/>
                  <a:pt x="2898403" y="478730"/>
                  <a:pt x="2886075" y="485775"/>
                </a:cubicBezTo>
                <a:cubicBezTo>
                  <a:pt x="2876136" y="491455"/>
                  <a:pt x="2867439" y="499145"/>
                  <a:pt x="2857500" y="504825"/>
                </a:cubicBezTo>
                <a:cubicBezTo>
                  <a:pt x="2845172" y="511870"/>
                  <a:pt x="2831441" y="516350"/>
                  <a:pt x="2819400" y="523875"/>
                </a:cubicBezTo>
                <a:cubicBezTo>
                  <a:pt x="2805938" y="532289"/>
                  <a:pt x="2796040" y="546554"/>
                  <a:pt x="2781300" y="552450"/>
                </a:cubicBezTo>
                <a:cubicBezTo>
                  <a:pt x="2763369" y="559623"/>
                  <a:pt x="2743088" y="558187"/>
                  <a:pt x="2724150" y="561975"/>
                </a:cubicBezTo>
                <a:cubicBezTo>
                  <a:pt x="2711313" y="564542"/>
                  <a:pt x="2698637" y="567904"/>
                  <a:pt x="2686050" y="571500"/>
                </a:cubicBezTo>
                <a:cubicBezTo>
                  <a:pt x="2676396" y="574258"/>
                  <a:pt x="2667320" y="579056"/>
                  <a:pt x="2657475" y="581025"/>
                </a:cubicBezTo>
                <a:cubicBezTo>
                  <a:pt x="2635460" y="585428"/>
                  <a:pt x="2613025" y="587375"/>
                  <a:pt x="2590800" y="590550"/>
                </a:cubicBezTo>
                <a:cubicBezTo>
                  <a:pt x="2514154" y="628873"/>
                  <a:pt x="2595005" y="593731"/>
                  <a:pt x="2476500" y="619125"/>
                </a:cubicBezTo>
                <a:lnTo>
                  <a:pt x="2390775" y="647700"/>
                </a:lnTo>
                <a:lnTo>
                  <a:pt x="2362200" y="657225"/>
                </a:lnTo>
                <a:cubicBezTo>
                  <a:pt x="2352675" y="660400"/>
                  <a:pt x="2343365" y="664315"/>
                  <a:pt x="2333625" y="666750"/>
                </a:cubicBezTo>
                <a:cubicBezTo>
                  <a:pt x="2320925" y="669925"/>
                  <a:pt x="2308112" y="672679"/>
                  <a:pt x="2295525" y="676275"/>
                </a:cubicBezTo>
                <a:cubicBezTo>
                  <a:pt x="2285871" y="679033"/>
                  <a:pt x="2276690" y="683365"/>
                  <a:pt x="2266950" y="685800"/>
                </a:cubicBezTo>
                <a:cubicBezTo>
                  <a:pt x="2251244" y="689727"/>
                  <a:pt x="2235200" y="692150"/>
                  <a:pt x="2219325" y="695325"/>
                </a:cubicBezTo>
                <a:cubicBezTo>
                  <a:pt x="2209800" y="701675"/>
                  <a:pt x="2200989" y="709255"/>
                  <a:pt x="2190750" y="714375"/>
                </a:cubicBezTo>
                <a:cubicBezTo>
                  <a:pt x="2181770" y="718865"/>
                  <a:pt x="2171915" y="721465"/>
                  <a:pt x="2162175" y="723900"/>
                </a:cubicBezTo>
                <a:cubicBezTo>
                  <a:pt x="2107793" y="737495"/>
                  <a:pt x="2125340" y="728283"/>
                  <a:pt x="2076450" y="742950"/>
                </a:cubicBezTo>
                <a:cubicBezTo>
                  <a:pt x="2057216" y="748720"/>
                  <a:pt x="2038350" y="755650"/>
                  <a:pt x="2019300" y="762000"/>
                </a:cubicBezTo>
                <a:cubicBezTo>
                  <a:pt x="2009775" y="765175"/>
                  <a:pt x="2000664" y="770105"/>
                  <a:pt x="1990725" y="771525"/>
                </a:cubicBezTo>
                <a:lnTo>
                  <a:pt x="1924050" y="781050"/>
                </a:lnTo>
                <a:cubicBezTo>
                  <a:pt x="1914525" y="784225"/>
                  <a:pt x="1904876" y="787050"/>
                  <a:pt x="1895475" y="790575"/>
                </a:cubicBezTo>
                <a:cubicBezTo>
                  <a:pt x="1879466" y="796578"/>
                  <a:pt x="1864192" y="804597"/>
                  <a:pt x="1847850" y="809625"/>
                </a:cubicBezTo>
                <a:cubicBezTo>
                  <a:pt x="1822826" y="817325"/>
                  <a:pt x="1796488" y="820396"/>
                  <a:pt x="1771650" y="828675"/>
                </a:cubicBezTo>
                <a:cubicBezTo>
                  <a:pt x="1752600" y="835025"/>
                  <a:pt x="1734191" y="843787"/>
                  <a:pt x="1714500" y="847725"/>
                </a:cubicBezTo>
                <a:cubicBezTo>
                  <a:pt x="1682750" y="854075"/>
                  <a:pt x="1649967" y="856536"/>
                  <a:pt x="1619250" y="866775"/>
                </a:cubicBezTo>
                <a:cubicBezTo>
                  <a:pt x="1600200" y="873125"/>
                  <a:pt x="1582129" y="884394"/>
                  <a:pt x="1562100" y="885825"/>
                </a:cubicBezTo>
                <a:lnTo>
                  <a:pt x="1428750" y="895350"/>
                </a:lnTo>
                <a:cubicBezTo>
                  <a:pt x="1401515" y="904428"/>
                  <a:pt x="1391975" y="908420"/>
                  <a:pt x="1362075" y="914400"/>
                </a:cubicBezTo>
                <a:cubicBezTo>
                  <a:pt x="1343137" y="918188"/>
                  <a:pt x="1324013" y="920988"/>
                  <a:pt x="1304925" y="923925"/>
                </a:cubicBezTo>
                <a:cubicBezTo>
                  <a:pt x="1282735" y="927339"/>
                  <a:pt x="1260265" y="929047"/>
                  <a:pt x="1238250" y="933450"/>
                </a:cubicBezTo>
                <a:cubicBezTo>
                  <a:pt x="1212577" y="938585"/>
                  <a:pt x="1187450" y="946150"/>
                  <a:pt x="1162050" y="952500"/>
                </a:cubicBezTo>
                <a:cubicBezTo>
                  <a:pt x="1149350" y="955675"/>
                  <a:pt x="1136369" y="957885"/>
                  <a:pt x="1123950" y="962025"/>
                </a:cubicBezTo>
                <a:cubicBezTo>
                  <a:pt x="1114425" y="965200"/>
                  <a:pt x="1105029" y="968792"/>
                  <a:pt x="1095375" y="971550"/>
                </a:cubicBezTo>
                <a:cubicBezTo>
                  <a:pt x="1082788" y="975146"/>
                  <a:pt x="1069814" y="977313"/>
                  <a:pt x="1057275" y="981075"/>
                </a:cubicBezTo>
                <a:cubicBezTo>
                  <a:pt x="1038041" y="986845"/>
                  <a:pt x="1020123" y="998307"/>
                  <a:pt x="1000125" y="1000125"/>
                </a:cubicBezTo>
                <a:cubicBezTo>
                  <a:pt x="903881" y="1008874"/>
                  <a:pt x="914652" y="1005275"/>
                  <a:pt x="838200" y="1019175"/>
                </a:cubicBezTo>
                <a:cubicBezTo>
                  <a:pt x="822272" y="1022071"/>
                  <a:pt x="806281" y="1024773"/>
                  <a:pt x="790575" y="1028700"/>
                </a:cubicBezTo>
                <a:cubicBezTo>
                  <a:pt x="780835" y="1031135"/>
                  <a:pt x="771801" y="1036047"/>
                  <a:pt x="762000" y="1038225"/>
                </a:cubicBezTo>
                <a:cubicBezTo>
                  <a:pt x="685571" y="1055209"/>
                  <a:pt x="726562" y="1039941"/>
                  <a:pt x="657225" y="1057275"/>
                </a:cubicBezTo>
                <a:cubicBezTo>
                  <a:pt x="647485" y="1059710"/>
                  <a:pt x="638390" y="1064365"/>
                  <a:pt x="628650" y="1066800"/>
                </a:cubicBezTo>
                <a:cubicBezTo>
                  <a:pt x="612944" y="1070727"/>
                  <a:pt x="596731" y="1072398"/>
                  <a:pt x="581025" y="1076325"/>
                </a:cubicBezTo>
                <a:cubicBezTo>
                  <a:pt x="571285" y="1078760"/>
                  <a:pt x="562413" y="1084605"/>
                  <a:pt x="552450" y="1085850"/>
                </a:cubicBezTo>
                <a:cubicBezTo>
                  <a:pt x="511373" y="1090985"/>
                  <a:pt x="469900" y="1092200"/>
                  <a:pt x="428625" y="1095375"/>
                </a:cubicBezTo>
                <a:cubicBezTo>
                  <a:pt x="396875" y="1108075"/>
                  <a:pt x="366550" y="1125181"/>
                  <a:pt x="333375" y="1133475"/>
                </a:cubicBezTo>
                <a:lnTo>
                  <a:pt x="257175" y="1152525"/>
                </a:lnTo>
                <a:cubicBezTo>
                  <a:pt x="247650" y="1162050"/>
                  <a:pt x="238948" y="1172476"/>
                  <a:pt x="228600" y="1181100"/>
                </a:cubicBezTo>
                <a:cubicBezTo>
                  <a:pt x="203284" y="1202197"/>
                  <a:pt x="191568" y="1202261"/>
                  <a:pt x="161925" y="1219200"/>
                </a:cubicBezTo>
                <a:cubicBezTo>
                  <a:pt x="151986" y="1224880"/>
                  <a:pt x="142875" y="1231900"/>
                  <a:pt x="133350" y="1238250"/>
                </a:cubicBezTo>
                <a:cubicBezTo>
                  <a:pt x="130175" y="1247775"/>
                  <a:pt x="125621" y="1256947"/>
                  <a:pt x="123825" y="1266825"/>
                </a:cubicBezTo>
                <a:cubicBezTo>
                  <a:pt x="119246" y="1292010"/>
                  <a:pt x="123807" y="1319258"/>
                  <a:pt x="114300" y="1343025"/>
                </a:cubicBezTo>
                <a:cubicBezTo>
                  <a:pt x="110048" y="1353654"/>
                  <a:pt x="95250" y="1355725"/>
                  <a:pt x="85725" y="1362075"/>
                </a:cubicBezTo>
                <a:cubicBezTo>
                  <a:pt x="53612" y="1410245"/>
                  <a:pt x="84108" y="1377171"/>
                  <a:pt x="38100" y="1400175"/>
                </a:cubicBezTo>
                <a:cubicBezTo>
                  <a:pt x="-3522" y="1420986"/>
                  <a:pt x="23859" y="1419225"/>
                  <a:pt x="0" y="1419225"/>
                </a:cubicBezTo>
              </a:path>
            </a:pathLst>
          </a:custGeom>
          <a:noFill/>
          <a:ln w="28575">
            <a:solidFill>
              <a:srgbClr val="FF006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4006180" y="2204863"/>
            <a:ext cx="3575720" cy="976523"/>
          </a:xfrm>
          <a:custGeom>
            <a:avLst/>
            <a:gdLst>
              <a:gd name="connsiteX0" fmla="*/ 5448300 w 5448300"/>
              <a:gd name="connsiteY0" fmla="*/ 0 h 1419261"/>
              <a:gd name="connsiteX1" fmla="*/ 3895725 w 5448300"/>
              <a:gd name="connsiteY1" fmla="*/ 28575 h 1419261"/>
              <a:gd name="connsiteX2" fmla="*/ 3790950 w 5448300"/>
              <a:gd name="connsiteY2" fmla="*/ 38100 h 1419261"/>
              <a:gd name="connsiteX3" fmla="*/ 3733800 w 5448300"/>
              <a:gd name="connsiteY3" fmla="*/ 76200 h 1419261"/>
              <a:gd name="connsiteX4" fmla="*/ 3657600 w 5448300"/>
              <a:gd name="connsiteY4" fmla="*/ 123825 h 1419261"/>
              <a:gd name="connsiteX5" fmla="*/ 3619500 w 5448300"/>
              <a:gd name="connsiteY5" fmla="*/ 152400 h 1419261"/>
              <a:gd name="connsiteX6" fmla="*/ 3562350 w 5448300"/>
              <a:gd name="connsiteY6" fmla="*/ 190500 h 1419261"/>
              <a:gd name="connsiteX7" fmla="*/ 3533775 w 5448300"/>
              <a:gd name="connsiteY7" fmla="*/ 209550 h 1419261"/>
              <a:gd name="connsiteX8" fmla="*/ 3495675 w 5448300"/>
              <a:gd name="connsiteY8" fmla="*/ 247650 h 1419261"/>
              <a:gd name="connsiteX9" fmla="*/ 3457575 w 5448300"/>
              <a:gd name="connsiteY9" fmla="*/ 257175 h 1419261"/>
              <a:gd name="connsiteX10" fmla="*/ 3371850 w 5448300"/>
              <a:gd name="connsiteY10" fmla="*/ 276225 h 1419261"/>
              <a:gd name="connsiteX11" fmla="*/ 3343275 w 5448300"/>
              <a:gd name="connsiteY11" fmla="*/ 285750 h 1419261"/>
              <a:gd name="connsiteX12" fmla="*/ 3276600 w 5448300"/>
              <a:gd name="connsiteY12" fmla="*/ 323850 h 1419261"/>
              <a:gd name="connsiteX13" fmla="*/ 3219450 w 5448300"/>
              <a:gd name="connsiteY13" fmla="*/ 342900 h 1419261"/>
              <a:gd name="connsiteX14" fmla="*/ 3181350 w 5448300"/>
              <a:gd name="connsiteY14" fmla="*/ 361950 h 1419261"/>
              <a:gd name="connsiteX15" fmla="*/ 3095625 w 5448300"/>
              <a:gd name="connsiteY15" fmla="*/ 381000 h 1419261"/>
              <a:gd name="connsiteX16" fmla="*/ 3000375 w 5448300"/>
              <a:gd name="connsiteY16" fmla="*/ 428625 h 1419261"/>
              <a:gd name="connsiteX17" fmla="*/ 2962275 w 5448300"/>
              <a:gd name="connsiteY17" fmla="*/ 457200 h 1419261"/>
              <a:gd name="connsiteX18" fmla="*/ 2924175 w 5448300"/>
              <a:gd name="connsiteY18" fmla="*/ 466725 h 1419261"/>
              <a:gd name="connsiteX19" fmla="*/ 2886075 w 5448300"/>
              <a:gd name="connsiteY19" fmla="*/ 485775 h 1419261"/>
              <a:gd name="connsiteX20" fmla="*/ 2857500 w 5448300"/>
              <a:gd name="connsiteY20" fmla="*/ 504825 h 1419261"/>
              <a:gd name="connsiteX21" fmla="*/ 2819400 w 5448300"/>
              <a:gd name="connsiteY21" fmla="*/ 523875 h 1419261"/>
              <a:gd name="connsiteX22" fmla="*/ 2781300 w 5448300"/>
              <a:gd name="connsiteY22" fmla="*/ 552450 h 1419261"/>
              <a:gd name="connsiteX23" fmla="*/ 2724150 w 5448300"/>
              <a:gd name="connsiteY23" fmla="*/ 561975 h 1419261"/>
              <a:gd name="connsiteX24" fmla="*/ 2686050 w 5448300"/>
              <a:gd name="connsiteY24" fmla="*/ 571500 h 1419261"/>
              <a:gd name="connsiteX25" fmla="*/ 2657475 w 5448300"/>
              <a:gd name="connsiteY25" fmla="*/ 581025 h 1419261"/>
              <a:gd name="connsiteX26" fmla="*/ 2590800 w 5448300"/>
              <a:gd name="connsiteY26" fmla="*/ 590550 h 1419261"/>
              <a:gd name="connsiteX27" fmla="*/ 2476500 w 5448300"/>
              <a:gd name="connsiteY27" fmla="*/ 619125 h 1419261"/>
              <a:gd name="connsiteX28" fmla="*/ 2390775 w 5448300"/>
              <a:gd name="connsiteY28" fmla="*/ 647700 h 1419261"/>
              <a:gd name="connsiteX29" fmla="*/ 2362200 w 5448300"/>
              <a:gd name="connsiteY29" fmla="*/ 657225 h 1419261"/>
              <a:gd name="connsiteX30" fmla="*/ 2333625 w 5448300"/>
              <a:gd name="connsiteY30" fmla="*/ 666750 h 1419261"/>
              <a:gd name="connsiteX31" fmla="*/ 2295525 w 5448300"/>
              <a:gd name="connsiteY31" fmla="*/ 676275 h 1419261"/>
              <a:gd name="connsiteX32" fmla="*/ 2266950 w 5448300"/>
              <a:gd name="connsiteY32" fmla="*/ 685800 h 1419261"/>
              <a:gd name="connsiteX33" fmla="*/ 2219325 w 5448300"/>
              <a:gd name="connsiteY33" fmla="*/ 695325 h 1419261"/>
              <a:gd name="connsiteX34" fmla="*/ 2190750 w 5448300"/>
              <a:gd name="connsiteY34" fmla="*/ 714375 h 1419261"/>
              <a:gd name="connsiteX35" fmla="*/ 2162175 w 5448300"/>
              <a:gd name="connsiteY35" fmla="*/ 723900 h 1419261"/>
              <a:gd name="connsiteX36" fmla="*/ 2076450 w 5448300"/>
              <a:gd name="connsiteY36" fmla="*/ 742950 h 1419261"/>
              <a:gd name="connsiteX37" fmla="*/ 2019300 w 5448300"/>
              <a:gd name="connsiteY37" fmla="*/ 762000 h 1419261"/>
              <a:gd name="connsiteX38" fmla="*/ 1990725 w 5448300"/>
              <a:gd name="connsiteY38" fmla="*/ 771525 h 1419261"/>
              <a:gd name="connsiteX39" fmla="*/ 1924050 w 5448300"/>
              <a:gd name="connsiteY39" fmla="*/ 781050 h 1419261"/>
              <a:gd name="connsiteX40" fmla="*/ 1895475 w 5448300"/>
              <a:gd name="connsiteY40" fmla="*/ 790575 h 1419261"/>
              <a:gd name="connsiteX41" fmla="*/ 1847850 w 5448300"/>
              <a:gd name="connsiteY41" fmla="*/ 809625 h 1419261"/>
              <a:gd name="connsiteX42" fmla="*/ 1771650 w 5448300"/>
              <a:gd name="connsiteY42" fmla="*/ 828675 h 1419261"/>
              <a:gd name="connsiteX43" fmla="*/ 1714500 w 5448300"/>
              <a:gd name="connsiteY43" fmla="*/ 847725 h 1419261"/>
              <a:gd name="connsiteX44" fmla="*/ 1619250 w 5448300"/>
              <a:gd name="connsiteY44" fmla="*/ 866775 h 1419261"/>
              <a:gd name="connsiteX45" fmla="*/ 1562100 w 5448300"/>
              <a:gd name="connsiteY45" fmla="*/ 885825 h 1419261"/>
              <a:gd name="connsiteX46" fmla="*/ 1428750 w 5448300"/>
              <a:gd name="connsiteY46" fmla="*/ 895350 h 1419261"/>
              <a:gd name="connsiteX47" fmla="*/ 1362075 w 5448300"/>
              <a:gd name="connsiteY47" fmla="*/ 914400 h 1419261"/>
              <a:gd name="connsiteX48" fmla="*/ 1304925 w 5448300"/>
              <a:gd name="connsiteY48" fmla="*/ 923925 h 1419261"/>
              <a:gd name="connsiteX49" fmla="*/ 1238250 w 5448300"/>
              <a:gd name="connsiteY49" fmla="*/ 933450 h 1419261"/>
              <a:gd name="connsiteX50" fmla="*/ 1162050 w 5448300"/>
              <a:gd name="connsiteY50" fmla="*/ 952500 h 1419261"/>
              <a:gd name="connsiteX51" fmla="*/ 1123950 w 5448300"/>
              <a:gd name="connsiteY51" fmla="*/ 962025 h 1419261"/>
              <a:gd name="connsiteX52" fmla="*/ 1095375 w 5448300"/>
              <a:gd name="connsiteY52" fmla="*/ 971550 h 1419261"/>
              <a:gd name="connsiteX53" fmla="*/ 1057275 w 5448300"/>
              <a:gd name="connsiteY53" fmla="*/ 981075 h 1419261"/>
              <a:gd name="connsiteX54" fmla="*/ 1000125 w 5448300"/>
              <a:gd name="connsiteY54" fmla="*/ 1000125 h 1419261"/>
              <a:gd name="connsiteX55" fmla="*/ 838200 w 5448300"/>
              <a:gd name="connsiteY55" fmla="*/ 1019175 h 1419261"/>
              <a:gd name="connsiteX56" fmla="*/ 790575 w 5448300"/>
              <a:gd name="connsiteY56" fmla="*/ 1028700 h 1419261"/>
              <a:gd name="connsiteX57" fmla="*/ 762000 w 5448300"/>
              <a:gd name="connsiteY57" fmla="*/ 1038225 h 1419261"/>
              <a:gd name="connsiteX58" fmla="*/ 657225 w 5448300"/>
              <a:gd name="connsiteY58" fmla="*/ 1057275 h 1419261"/>
              <a:gd name="connsiteX59" fmla="*/ 628650 w 5448300"/>
              <a:gd name="connsiteY59" fmla="*/ 1066800 h 1419261"/>
              <a:gd name="connsiteX60" fmla="*/ 581025 w 5448300"/>
              <a:gd name="connsiteY60" fmla="*/ 1076325 h 1419261"/>
              <a:gd name="connsiteX61" fmla="*/ 552450 w 5448300"/>
              <a:gd name="connsiteY61" fmla="*/ 1085850 h 1419261"/>
              <a:gd name="connsiteX62" fmla="*/ 428625 w 5448300"/>
              <a:gd name="connsiteY62" fmla="*/ 1095375 h 1419261"/>
              <a:gd name="connsiteX63" fmla="*/ 333375 w 5448300"/>
              <a:gd name="connsiteY63" fmla="*/ 1133475 h 1419261"/>
              <a:gd name="connsiteX64" fmla="*/ 257175 w 5448300"/>
              <a:gd name="connsiteY64" fmla="*/ 1152525 h 1419261"/>
              <a:gd name="connsiteX65" fmla="*/ 228600 w 5448300"/>
              <a:gd name="connsiteY65" fmla="*/ 1181100 h 1419261"/>
              <a:gd name="connsiteX66" fmla="*/ 161925 w 5448300"/>
              <a:gd name="connsiteY66" fmla="*/ 1219200 h 1419261"/>
              <a:gd name="connsiteX67" fmla="*/ 133350 w 5448300"/>
              <a:gd name="connsiteY67" fmla="*/ 1238250 h 1419261"/>
              <a:gd name="connsiteX68" fmla="*/ 123825 w 5448300"/>
              <a:gd name="connsiteY68" fmla="*/ 1266825 h 1419261"/>
              <a:gd name="connsiteX69" fmla="*/ 114300 w 5448300"/>
              <a:gd name="connsiteY69" fmla="*/ 1343025 h 1419261"/>
              <a:gd name="connsiteX70" fmla="*/ 85725 w 5448300"/>
              <a:gd name="connsiteY70" fmla="*/ 1362075 h 1419261"/>
              <a:gd name="connsiteX71" fmla="*/ 38100 w 5448300"/>
              <a:gd name="connsiteY71" fmla="*/ 1400175 h 1419261"/>
              <a:gd name="connsiteX72" fmla="*/ 0 w 5448300"/>
              <a:gd name="connsiteY72" fmla="*/ 1419225 h 14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48300" h="1419261">
                <a:moveTo>
                  <a:pt x="5448300" y="0"/>
                </a:moveTo>
                <a:cubicBezTo>
                  <a:pt x="4903941" y="155531"/>
                  <a:pt x="5435421" y="10136"/>
                  <a:pt x="3895725" y="28575"/>
                </a:cubicBezTo>
                <a:cubicBezTo>
                  <a:pt x="3860658" y="28995"/>
                  <a:pt x="3825875" y="34925"/>
                  <a:pt x="3790950" y="38100"/>
                </a:cubicBezTo>
                <a:cubicBezTo>
                  <a:pt x="3731187" y="58021"/>
                  <a:pt x="3794172" y="32293"/>
                  <a:pt x="3733800" y="76200"/>
                </a:cubicBezTo>
                <a:cubicBezTo>
                  <a:pt x="3709576" y="93817"/>
                  <a:pt x="3681562" y="105853"/>
                  <a:pt x="3657600" y="123825"/>
                </a:cubicBezTo>
                <a:cubicBezTo>
                  <a:pt x="3644900" y="133350"/>
                  <a:pt x="3632505" y="143296"/>
                  <a:pt x="3619500" y="152400"/>
                </a:cubicBezTo>
                <a:cubicBezTo>
                  <a:pt x="3600743" y="165530"/>
                  <a:pt x="3581400" y="177800"/>
                  <a:pt x="3562350" y="190500"/>
                </a:cubicBezTo>
                <a:cubicBezTo>
                  <a:pt x="3552825" y="196850"/>
                  <a:pt x="3541870" y="201455"/>
                  <a:pt x="3533775" y="209550"/>
                </a:cubicBezTo>
                <a:cubicBezTo>
                  <a:pt x="3521075" y="222250"/>
                  <a:pt x="3510905" y="238131"/>
                  <a:pt x="3495675" y="247650"/>
                </a:cubicBezTo>
                <a:cubicBezTo>
                  <a:pt x="3484574" y="254588"/>
                  <a:pt x="3470354" y="254335"/>
                  <a:pt x="3457575" y="257175"/>
                </a:cubicBezTo>
                <a:cubicBezTo>
                  <a:pt x="3413381" y="266996"/>
                  <a:pt x="3412502" y="264610"/>
                  <a:pt x="3371850" y="276225"/>
                </a:cubicBezTo>
                <a:cubicBezTo>
                  <a:pt x="3362196" y="278983"/>
                  <a:pt x="3352255" y="281260"/>
                  <a:pt x="3343275" y="285750"/>
                </a:cubicBezTo>
                <a:cubicBezTo>
                  <a:pt x="3274542" y="320116"/>
                  <a:pt x="3360095" y="290452"/>
                  <a:pt x="3276600" y="323850"/>
                </a:cubicBezTo>
                <a:cubicBezTo>
                  <a:pt x="3257956" y="331308"/>
                  <a:pt x="3237411" y="333920"/>
                  <a:pt x="3219450" y="342900"/>
                </a:cubicBezTo>
                <a:cubicBezTo>
                  <a:pt x="3206750" y="349250"/>
                  <a:pt x="3194950" y="357870"/>
                  <a:pt x="3181350" y="361950"/>
                </a:cubicBezTo>
                <a:cubicBezTo>
                  <a:pt x="3045205" y="402793"/>
                  <a:pt x="3178440" y="349944"/>
                  <a:pt x="3095625" y="381000"/>
                </a:cubicBezTo>
                <a:cubicBezTo>
                  <a:pt x="3049515" y="398291"/>
                  <a:pt x="3042409" y="400602"/>
                  <a:pt x="3000375" y="428625"/>
                </a:cubicBezTo>
                <a:cubicBezTo>
                  <a:pt x="2987166" y="437431"/>
                  <a:pt x="2976474" y="450100"/>
                  <a:pt x="2962275" y="457200"/>
                </a:cubicBezTo>
                <a:cubicBezTo>
                  <a:pt x="2950566" y="463054"/>
                  <a:pt x="2936432" y="462128"/>
                  <a:pt x="2924175" y="466725"/>
                </a:cubicBezTo>
                <a:cubicBezTo>
                  <a:pt x="2910880" y="471711"/>
                  <a:pt x="2898403" y="478730"/>
                  <a:pt x="2886075" y="485775"/>
                </a:cubicBezTo>
                <a:cubicBezTo>
                  <a:pt x="2876136" y="491455"/>
                  <a:pt x="2867439" y="499145"/>
                  <a:pt x="2857500" y="504825"/>
                </a:cubicBezTo>
                <a:cubicBezTo>
                  <a:pt x="2845172" y="511870"/>
                  <a:pt x="2831441" y="516350"/>
                  <a:pt x="2819400" y="523875"/>
                </a:cubicBezTo>
                <a:cubicBezTo>
                  <a:pt x="2805938" y="532289"/>
                  <a:pt x="2796040" y="546554"/>
                  <a:pt x="2781300" y="552450"/>
                </a:cubicBezTo>
                <a:cubicBezTo>
                  <a:pt x="2763369" y="559623"/>
                  <a:pt x="2743088" y="558187"/>
                  <a:pt x="2724150" y="561975"/>
                </a:cubicBezTo>
                <a:cubicBezTo>
                  <a:pt x="2711313" y="564542"/>
                  <a:pt x="2698637" y="567904"/>
                  <a:pt x="2686050" y="571500"/>
                </a:cubicBezTo>
                <a:cubicBezTo>
                  <a:pt x="2676396" y="574258"/>
                  <a:pt x="2667320" y="579056"/>
                  <a:pt x="2657475" y="581025"/>
                </a:cubicBezTo>
                <a:cubicBezTo>
                  <a:pt x="2635460" y="585428"/>
                  <a:pt x="2613025" y="587375"/>
                  <a:pt x="2590800" y="590550"/>
                </a:cubicBezTo>
                <a:cubicBezTo>
                  <a:pt x="2514154" y="628873"/>
                  <a:pt x="2595005" y="593731"/>
                  <a:pt x="2476500" y="619125"/>
                </a:cubicBezTo>
                <a:lnTo>
                  <a:pt x="2390775" y="647700"/>
                </a:lnTo>
                <a:lnTo>
                  <a:pt x="2362200" y="657225"/>
                </a:lnTo>
                <a:cubicBezTo>
                  <a:pt x="2352675" y="660400"/>
                  <a:pt x="2343365" y="664315"/>
                  <a:pt x="2333625" y="666750"/>
                </a:cubicBezTo>
                <a:cubicBezTo>
                  <a:pt x="2320925" y="669925"/>
                  <a:pt x="2308112" y="672679"/>
                  <a:pt x="2295525" y="676275"/>
                </a:cubicBezTo>
                <a:cubicBezTo>
                  <a:pt x="2285871" y="679033"/>
                  <a:pt x="2276690" y="683365"/>
                  <a:pt x="2266950" y="685800"/>
                </a:cubicBezTo>
                <a:cubicBezTo>
                  <a:pt x="2251244" y="689727"/>
                  <a:pt x="2235200" y="692150"/>
                  <a:pt x="2219325" y="695325"/>
                </a:cubicBezTo>
                <a:cubicBezTo>
                  <a:pt x="2209800" y="701675"/>
                  <a:pt x="2200989" y="709255"/>
                  <a:pt x="2190750" y="714375"/>
                </a:cubicBezTo>
                <a:cubicBezTo>
                  <a:pt x="2181770" y="718865"/>
                  <a:pt x="2171915" y="721465"/>
                  <a:pt x="2162175" y="723900"/>
                </a:cubicBezTo>
                <a:cubicBezTo>
                  <a:pt x="2107793" y="737495"/>
                  <a:pt x="2125340" y="728283"/>
                  <a:pt x="2076450" y="742950"/>
                </a:cubicBezTo>
                <a:cubicBezTo>
                  <a:pt x="2057216" y="748720"/>
                  <a:pt x="2038350" y="755650"/>
                  <a:pt x="2019300" y="762000"/>
                </a:cubicBezTo>
                <a:cubicBezTo>
                  <a:pt x="2009775" y="765175"/>
                  <a:pt x="2000664" y="770105"/>
                  <a:pt x="1990725" y="771525"/>
                </a:cubicBezTo>
                <a:lnTo>
                  <a:pt x="1924050" y="781050"/>
                </a:lnTo>
                <a:cubicBezTo>
                  <a:pt x="1914525" y="784225"/>
                  <a:pt x="1904876" y="787050"/>
                  <a:pt x="1895475" y="790575"/>
                </a:cubicBezTo>
                <a:cubicBezTo>
                  <a:pt x="1879466" y="796578"/>
                  <a:pt x="1864192" y="804597"/>
                  <a:pt x="1847850" y="809625"/>
                </a:cubicBezTo>
                <a:cubicBezTo>
                  <a:pt x="1822826" y="817325"/>
                  <a:pt x="1796488" y="820396"/>
                  <a:pt x="1771650" y="828675"/>
                </a:cubicBezTo>
                <a:cubicBezTo>
                  <a:pt x="1752600" y="835025"/>
                  <a:pt x="1734191" y="843787"/>
                  <a:pt x="1714500" y="847725"/>
                </a:cubicBezTo>
                <a:cubicBezTo>
                  <a:pt x="1682750" y="854075"/>
                  <a:pt x="1649967" y="856536"/>
                  <a:pt x="1619250" y="866775"/>
                </a:cubicBezTo>
                <a:cubicBezTo>
                  <a:pt x="1600200" y="873125"/>
                  <a:pt x="1582129" y="884394"/>
                  <a:pt x="1562100" y="885825"/>
                </a:cubicBezTo>
                <a:lnTo>
                  <a:pt x="1428750" y="895350"/>
                </a:lnTo>
                <a:cubicBezTo>
                  <a:pt x="1401515" y="904428"/>
                  <a:pt x="1391975" y="908420"/>
                  <a:pt x="1362075" y="914400"/>
                </a:cubicBezTo>
                <a:cubicBezTo>
                  <a:pt x="1343137" y="918188"/>
                  <a:pt x="1324013" y="920988"/>
                  <a:pt x="1304925" y="923925"/>
                </a:cubicBezTo>
                <a:cubicBezTo>
                  <a:pt x="1282735" y="927339"/>
                  <a:pt x="1260265" y="929047"/>
                  <a:pt x="1238250" y="933450"/>
                </a:cubicBezTo>
                <a:cubicBezTo>
                  <a:pt x="1212577" y="938585"/>
                  <a:pt x="1187450" y="946150"/>
                  <a:pt x="1162050" y="952500"/>
                </a:cubicBezTo>
                <a:cubicBezTo>
                  <a:pt x="1149350" y="955675"/>
                  <a:pt x="1136369" y="957885"/>
                  <a:pt x="1123950" y="962025"/>
                </a:cubicBezTo>
                <a:cubicBezTo>
                  <a:pt x="1114425" y="965200"/>
                  <a:pt x="1105029" y="968792"/>
                  <a:pt x="1095375" y="971550"/>
                </a:cubicBezTo>
                <a:cubicBezTo>
                  <a:pt x="1082788" y="975146"/>
                  <a:pt x="1069814" y="977313"/>
                  <a:pt x="1057275" y="981075"/>
                </a:cubicBezTo>
                <a:cubicBezTo>
                  <a:pt x="1038041" y="986845"/>
                  <a:pt x="1020123" y="998307"/>
                  <a:pt x="1000125" y="1000125"/>
                </a:cubicBezTo>
                <a:cubicBezTo>
                  <a:pt x="903881" y="1008874"/>
                  <a:pt x="914652" y="1005275"/>
                  <a:pt x="838200" y="1019175"/>
                </a:cubicBezTo>
                <a:cubicBezTo>
                  <a:pt x="822272" y="1022071"/>
                  <a:pt x="806281" y="1024773"/>
                  <a:pt x="790575" y="1028700"/>
                </a:cubicBezTo>
                <a:cubicBezTo>
                  <a:pt x="780835" y="1031135"/>
                  <a:pt x="771801" y="1036047"/>
                  <a:pt x="762000" y="1038225"/>
                </a:cubicBezTo>
                <a:cubicBezTo>
                  <a:pt x="685571" y="1055209"/>
                  <a:pt x="726562" y="1039941"/>
                  <a:pt x="657225" y="1057275"/>
                </a:cubicBezTo>
                <a:cubicBezTo>
                  <a:pt x="647485" y="1059710"/>
                  <a:pt x="638390" y="1064365"/>
                  <a:pt x="628650" y="1066800"/>
                </a:cubicBezTo>
                <a:cubicBezTo>
                  <a:pt x="612944" y="1070727"/>
                  <a:pt x="596731" y="1072398"/>
                  <a:pt x="581025" y="1076325"/>
                </a:cubicBezTo>
                <a:cubicBezTo>
                  <a:pt x="571285" y="1078760"/>
                  <a:pt x="562413" y="1084605"/>
                  <a:pt x="552450" y="1085850"/>
                </a:cubicBezTo>
                <a:cubicBezTo>
                  <a:pt x="511373" y="1090985"/>
                  <a:pt x="469900" y="1092200"/>
                  <a:pt x="428625" y="1095375"/>
                </a:cubicBezTo>
                <a:cubicBezTo>
                  <a:pt x="396875" y="1108075"/>
                  <a:pt x="366550" y="1125181"/>
                  <a:pt x="333375" y="1133475"/>
                </a:cubicBezTo>
                <a:lnTo>
                  <a:pt x="257175" y="1152525"/>
                </a:lnTo>
                <a:cubicBezTo>
                  <a:pt x="247650" y="1162050"/>
                  <a:pt x="238948" y="1172476"/>
                  <a:pt x="228600" y="1181100"/>
                </a:cubicBezTo>
                <a:cubicBezTo>
                  <a:pt x="203284" y="1202197"/>
                  <a:pt x="191568" y="1202261"/>
                  <a:pt x="161925" y="1219200"/>
                </a:cubicBezTo>
                <a:cubicBezTo>
                  <a:pt x="151986" y="1224880"/>
                  <a:pt x="142875" y="1231900"/>
                  <a:pt x="133350" y="1238250"/>
                </a:cubicBezTo>
                <a:cubicBezTo>
                  <a:pt x="130175" y="1247775"/>
                  <a:pt x="125621" y="1256947"/>
                  <a:pt x="123825" y="1266825"/>
                </a:cubicBezTo>
                <a:cubicBezTo>
                  <a:pt x="119246" y="1292010"/>
                  <a:pt x="123807" y="1319258"/>
                  <a:pt x="114300" y="1343025"/>
                </a:cubicBezTo>
                <a:cubicBezTo>
                  <a:pt x="110048" y="1353654"/>
                  <a:pt x="95250" y="1355725"/>
                  <a:pt x="85725" y="1362075"/>
                </a:cubicBezTo>
                <a:cubicBezTo>
                  <a:pt x="53612" y="1410245"/>
                  <a:pt x="84108" y="1377171"/>
                  <a:pt x="38100" y="1400175"/>
                </a:cubicBezTo>
                <a:cubicBezTo>
                  <a:pt x="-3522" y="1420986"/>
                  <a:pt x="23859" y="1419225"/>
                  <a:pt x="0" y="1419225"/>
                </a:cubicBezTo>
              </a:path>
            </a:pathLst>
          </a:custGeom>
          <a:noFill/>
          <a:ln w="28575">
            <a:solidFill>
              <a:srgbClr val="FF006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12"/>
          <p:cNvSpPr/>
          <p:nvPr/>
        </p:nvSpPr>
        <p:spPr>
          <a:xfrm>
            <a:off x="4942284" y="2476249"/>
            <a:ext cx="2808736" cy="742985"/>
          </a:xfrm>
          <a:custGeom>
            <a:avLst/>
            <a:gdLst>
              <a:gd name="connsiteX0" fmla="*/ 5448300 w 5448300"/>
              <a:gd name="connsiteY0" fmla="*/ 0 h 1419261"/>
              <a:gd name="connsiteX1" fmla="*/ 3895725 w 5448300"/>
              <a:gd name="connsiteY1" fmla="*/ 28575 h 1419261"/>
              <a:gd name="connsiteX2" fmla="*/ 3790950 w 5448300"/>
              <a:gd name="connsiteY2" fmla="*/ 38100 h 1419261"/>
              <a:gd name="connsiteX3" fmla="*/ 3733800 w 5448300"/>
              <a:gd name="connsiteY3" fmla="*/ 76200 h 1419261"/>
              <a:gd name="connsiteX4" fmla="*/ 3657600 w 5448300"/>
              <a:gd name="connsiteY4" fmla="*/ 123825 h 1419261"/>
              <a:gd name="connsiteX5" fmla="*/ 3619500 w 5448300"/>
              <a:gd name="connsiteY5" fmla="*/ 152400 h 1419261"/>
              <a:gd name="connsiteX6" fmla="*/ 3562350 w 5448300"/>
              <a:gd name="connsiteY6" fmla="*/ 190500 h 1419261"/>
              <a:gd name="connsiteX7" fmla="*/ 3533775 w 5448300"/>
              <a:gd name="connsiteY7" fmla="*/ 209550 h 1419261"/>
              <a:gd name="connsiteX8" fmla="*/ 3495675 w 5448300"/>
              <a:gd name="connsiteY8" fmla="*/ 247650 h 1419261"/>
              <a:gd name="connsiteX9" fmla="*/ 3457575 w 5448300"/>
              <a:gd name="connsiteY9" fmla="*/ 257175 h 1419261"/>
              <a:gd name="connsiteX10" fmla="*/ 3371850 w 5448300"/>
              <a:gd name="connsiteY10" fmla="*/ 276225 h 1419261"/>
              <a:gd name="connsiteX11" fmla="*/ 3343275 w 5448300"/>
              <a:gd name="connsiteY11" fmla="*/ 285750 h 1419261"/>
              <a:gd name="connsiteX12" fmla="*/ 3276600 w 5448300"/>
              <a:gd name="connsiteY12" fmla="*/ 323850 h 1419261"/>
              <a:gd name="connsiteX13" fmla="*/ 3219450 w 5448300"/>
              <a:gd name="connsiteY13" fmla="*/ 342900 h 1419261"/>
              <a:gd name="connsiteX14" fmla="*/ 3181350 w 5448300"/>
              <a:gd name="connsiteY14" fmla="*/ 361950 h 1419261"/>
              <a:gd name="connsiteX15" fmla="*/ 3095625 w 5448300"/>
              <a:gd name="connsiteY15" fmla="*/ 381000 h 1419261"/>
              <a:gd name="connsiteX16" fmla="*/ 3000375 w 5448300"/>
              <a:gd name="connsiteY16" fmla="*/ 428625 h 1419261"/>
              <a:gd name="connsiteX17" fmla="*/ 2962275 w 5448300"/>
              <a:gd name="connsiteY17" fmla="*/ 457200 h 1419261"/>
              <a:gd name="connsiteX18" fmla="*/ 2924175 w 5448300"/>
              <a:gd name="connsiteY18" fmla="*/ 466725 h 1419261"/>
              <a:gd name="connsiteX19" fmla="*/ 2886075 w 5448300"/>
              <a:gd name="connsiteY19" fmla="*/ 485775 h 1419261"/>
              <a:gd name="connsiteX20" fmla="*/ 2857500 w 5448300"/>
              <a:gd name="connsiteY20" fmla="*/ 504825 h 1419261"/>
              <a:gd name="connsiteX21" fmla="*/ 2819400 w 5448300"/>
              <a:gd name="connsiteY21" fmla="*/ 523875 h 1419261"/>
              <a:gd name="connsiteX22" fmla="*/ 2781300 w 5448300"/>
              <a:gd name="connsiteY22" fmla="*/ 552450 h 1419261"/>
              <a:gd name="connsiteX23" fmla="*/ 2724150 w 5448300"/>
              <a:gd name="connsiteY23" fmla="*/ 561975 h 1419261"/>
              <a:gd name="connsiteX24" fmla="*/ 2686050 w 5448300"/>
              <a:gd name="connsiteY24" fmla="*/ 571500 h 1419261"/>
              <a:gd name="connsiteX25" fmla="*/ 2657475 w 5448300"/>
              <a:gd name="connsiteY25" fmla="*/ 581025 h 1419261"/>
              <a:gd name="connsiteX26" fmla="*/ 2590800 w 5448300"/>
              <a:gd name="connsiteY26" fmla="*/ 590550 h 1419261"/>
              <a:gd name="connsiteX27" fmla="*/ 2476500 w 5448300"/>
              <a:gd name="connsiteY27" fmla="*/ 619125 h 1419261"/>
              <a:gd name="connsiteX28" fmla="*/ 2390775 w 5448300"/>
              <a:gd name="connsiteY28" fmla="*/ 647700 h 1419261"/>
              <a:gd name="connsiteX29" fmla="*/ 2362200 w 5448300"/>
              <a:gd name="connsiteY29" fmla="*/ 657225 h 1419261"/>
              <a:gd name="connsiteX30" fmla="*/ 2333625 w 5448300"/>
              <a:gd name="connsiteY30" fmla="*/ 666750 h 1419261"/>
              <a:gd name="connsiteX31" fmla="*/ 2295525 w 5448300"/>
              <a:gd name="connsiteY31" fmla="*/ 676275 h 1419261"/>
              <a:gd name="connsiteX32" fmla="*/ 2266950 w 5448300"/>
              <a:gd name="connsiteY32" fmla="*/ 685800 h 1419261"/>
              <a:gd name="connsiteX33" fmla="*/ 2219325 w 5448300"/>
              <a:gd name="connsiteY33" fmla="*/ 695325 h 1419261"/>
              <a:gd name="connsiteX34" fmla="*/ 2190750 w 5448300"/>
              <a:gd name="connsiteY34" fmla="*/ 714375 h 1419261"/>
              <a:gd name="connsiteX35" fmla="*/ 2162175 w 5448300"/>
              <a:gd name="connsiteY35" fmla="*/ 723900 h 1419261"/>
              <a:gd name="connsiteX36" fmla="*/ 2076450 w 5448300"/>
              <a:gd name="connsiteY36" fmla="*/ 742950 h 1419261"/>
              <a:gd name="connsiteX37" fmla="*/ 2019300 w 5448300"/>
              <a:gd name="connsiteY37" fmla="*/ 762000 h 1419261"/>
              <a:gd name="connsiteX38" fmla="*/ 1990725 w 5448300"/>
              <a:gd name="connsiteY38" fmla="*/ 771525 h 1419261"/>
              <a:gd name="connsiteX39" fmla="*/ 1924050 w 5448300"/>
              <a:gd name="connsiteY39" fmla="*/ 781050 h 1419261"/>
              <a:gd name="connsiteX40" fmla="*/ 1895475 w 5448300"/>
              <a:gd name="connsiteY40" fmla="*/ 790575 h 1419261"/>
              <a:gd name="connsiteX41" fmla="*/ 1847850 w 5448300"/>
              <a:gd name="connsiteY41" fmla="*/ 809625 h 1419261"/>
              <a:gd name="connsiteX42" fmla="*/ 1771650 w 5448300"/>
              <a:gd name="connsiteY42" fmla="*/ 828675 h 1419261"/>
              <a:gd name="connsiteX43" fmla="*/ 1714500 w 5448300"/>
              <a:gd name="connsiteY43" fmla="*/ 847725 h 1419261"/>
              <a:gd name="connsiteX44" fmla="*/ 1619250 w 5448300"/>
              <a:gd name="connsiteY44" fmla="*/ 866775 h 1419261"/>
              <a:gd name="connsiteX45" fmla="*/ 1562100 w 5448300"/>
              <a:gd name="connsiteY45" fmla="*/ 885825 h 1419261"/>
              <a:gd name="connsiteX46" fmla="*/ 1428750 w 5448300"/>
              <a:gd name="connsiteY46" fmla="*/ 895350 h 1419261"/>
              <a:gd name="connsiteX47" fmla="*/ 1362075 w 5448300"/>
              <a:gd name="connsiteY47" fmla="*/ 914400 h 1419261"/>
              <a:gd name="connsiteX48" fmla="*/ 1304925 w 5448300"/>
              <a:gd name="connsiteY48" fmla="*/ 923925 h 1419261"/>
              <a:gd name="connsiteX49" fmla="*/ 1238250 w 5448300"/>
              <a:gd name="connsiteY49" fmla="*/ 933450 h 1419261"/>
              <a:gd name="connsiteX50" fmla="*/ 1162050 w 5448300"/>
              <a:gd name="connsiteY50" fmla="*/ 952500 h 1419261"/>
              <a:gd name="connsiteX51" fmla="*/ 1123950 w 5448300"/>
              <a:gd name="connsiteY51" fmla="*/ 962025 h 1419261"/>
              <a:gd name="connsiteX52" fmla="*/ 1095375 w 5448300"/>
              <a:gd name="connsiteY52" fmla="*/ 971550 h 1419261"/>
              <a:gd name="connsiteX53" fmla="*/ 1057275 w 5448300"/>
              <a:gd name="connsiteY53" fmla="*/ 981075 h 1419261"/>
              <a:gd name="connsiteX54" fmla="*/ 1000125 w 5448300"/>
              <a:gd name="connsiteY54" fmla="*/ 1000125 h 1419261"/>
              <a:gd name="connsiteX55" fmla="*/ 838200 w 5448300"/>
              <a:gd name="connsiteY55" fmla="*/ 1019175 h 1419261"/>
              <a:gd name="connsiteX56" fmla="*/ 790575 w 5448300"/>
              <a:gd name="connsiteY56" fmla="*/ 1028700 h 1419261"/>
              <a:gd name="connsiteX57" fmla="*/ 762000 w 5448300"/>
              <a:gd name="connsiteY57" fmla="*/ 1038225 h 1419261"/>
              <a:gd name="connsiteX58" fmla="*/ 657225 w 5448300"/>
              <a:gd name="connsiteY58" fmla="*/ 1057275 h 1419261"/>
              <a:gd name="connsiteX59" fmla="*/ 628650 w 5448300"/>
              <a:gd name="connsiteY59" fmla="*/ 1066800 h 1419261"/>
              <a:gd name="connsiteX60" fmla="*/ 581025 w 5448300"/>
              <a:gd name="connsiteY60" fmla="*/ 1076325 h 1419261"/>
              <a:gd name="connsiteX61" fmla="*/ 552450 w 5448300"/>
              <a:gd name="connsiteY61" fmla="*/ 1085850 h 1419261"/>
              <a:gd name="connsiteX62" fmla="*/ 428625 w 5448300"/>
              <a:gd name="connsiteY62" fmla="*/ 1095375 h 1419261"/>
              <a:gd name="connsiteX63" fmla="*/ 333375 w 5448300"/>
              <a:gd name="connsiteY63" fmla="*/ 1133475 h 1419261"/>
              <a:gd name="connsiteX64" fmla="*/ 257175 w 5448300"/>
              <a:gd name="connsiteY64" fmla="*/ 1152525 h 1419261"/>
              <a:gd name="connsiteX65" fmla="*/ 228600 w 5448300"/>
              <a:gd name="connsiteY65" fmla="*/ 1181100 h 1419261"/>
              <a:gd name="connsiteX66" fmla="*/ 161925 w 5448300"/>
              <a:gd name="connsiteY66" fmla="*/ 1219200 h 1419261"/>
              <a:gd name="connsiteX67" fmla="*/ 133350 w 5448300"/>
              <a:gd name="connsiteY67" fmla="*/ 1238250 h 1419261"/>
              <a:gd name="connsiteX68" fmla="*/ 123825 w 5448300"/>
              <a:gd name="connsiteY68" fmla="*/ 1266825 h 1419261"/>
              <a:gd name="connsiteX69" fmla="*/ 114300 w 5448300"/>
              <a:gd name="connsiteY69" fmla="*/ 1343025 h 1419261"/>
              <a:gd name="connsiteX70" fmla="*/ 85725 w 5448300"/>
              <a:gd name="connsiteY70" fmla="*/ 1362075 h 1419261"/>
              <a:gd name="connsiteX71" fmla="*/ 38100 w 5448300"/>
              <a:gd name="connsiteY71" fmla="*/ 1400175 h 1419261"/>
              <a:gd name="connsiteX72" fmla="*/ 0 w 5448300"/>
              <a:gd name="connsiteY72" fmla="*/ 1419225 h 14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48300" h="1419261">
                <a:moveTo>
                  <a:pt x="5448300" y="0"/>
                </a:moveTo>
                <a:cubicBezTo>
                  <a:pt x="4903941" y="155531"/>
                  <a:pt x="5435421" y="10136"/>
                  <a:pt x="3895725" y="28575"/>
                </a:cubicBezTo>
                <a:cubicBezTo>
                  <a:pt x="3860658" y="28995"/>
                  <a:pt x="3825875" y="34925"/>
                  <a:pt x="3790950" y="38100"/>
                </a:cubicBezTo>
                <a:cubicBezTo>
                  <a:pt x="3731187" y="58021"/>
                  <a:pt x="3794172" y="32293"/>
                  <a:pt x="3733800" y="76200"/>
                </a:cubicBezTo>
                <a:cubicBezTo>
                  <a:pt x="3709576" y="93817"/>
                  <a:pt x="3681562" y="105853"/>
                  <a:pt x="3657600" y="123825"/>
                </a:cubicBezTo>
                <a:cubicBezTo>
                  <a:pt x="3644900" y="133350"/>
                  <a:pt x="3632505" y="143296"/>
                  <a:pt x="3619500" y="152400"/>
                </a:cubicBezTo>
                <a:cubicBezTo>
                  <a:pt x="3600743" y="165530"/>
                  <a:pt x="3581400" y="177800"/>
                  <a:pt x="3562350" y="190500"/>
                </a:cubicBezTo>
                <a:cubicBezTo>
                  <a:pt x="3552825" y="196850"/>
                  <a:pt x="3541870" y="201455"/>
                  <a:pt x="3533775" y="209550"/>
                </a:cubicBezTo>
                <a:cubicBezTo>
                  <a:pt x="3521075" y="222250"/>
                  <a:pt x="3510905" y="238131"/>
                  <a:pt x="3495675" y="247650"/>
                </a:cubicBezTo>
                <a:cubicBezTo>
                  <a:pt x="3484574" y="254588"/>
                  <a:pt x="3470354" y="254335"/>
                  <a:pt x="3457575" y="257175"/>
                </a:cubicBezTo>
                <a:cubicBezTo>
                  <a:pt x="3413381" y="266996"/>
                  <a:pt x="3412502" y="264610"/>
                  <a:pt x="3371850" y="276225"/>
                </a:cubicBezTo>
                <a:cubicBezTo>
                  <a:pt x="3362196" y="278983"/>
                  <a:pt x="3352255" y="281260"/>
                  <a:pt x="3343275" y="285750"/>
                </a:cubicBezTo>
                <a:cubicBezTo>
                  <a:pt x="3274542" y="320116"/>
                  <a:pt x="3360095" y="290452"/>
                  <a:pt x="3276600" y="323850"/>
                </a:cubicBezTo>
                <a:cubicBezTo>
                  <a:pt x="3257956" y="331308"/>
                  <a:pt x="3237411" y="333920"/>
                  <a:pt x="3219450" y="342900"/>
                </a:cubicBezTo>
                <a:cubicBezTo>
                  <a:pt x="3206750" y="349250"/>
                  <a:pt x="3194950" y="357870"/>
                  <a:pt x="3181350" y="361950"/>
                </a:cubicBezTo>
                <a:cubicBezTo>
                  <a:pt x="3045205" y="402793"/>
                  <a:pt x="3178440" y="349944"/>
                  <a:pt x="3095625" y="381000"/>
                </a:cubicBezTo>
                <a:cubicBezTo>
                  <a:pt x="3049515" y="398291"/>
                  <a:pt x="3042409" y="400602"/>
                  <a:pt x="3000375" y="428625"/>
                </a:cubicBezTo>
                <a:cubicBezTo>
                  <a:pt x="2987166" y="437431"/>
                  <a:pt x="2976474" y="450100"/>
                  <a:pt x="2962275" y="457200"/>
                </a:cubicBezTo>
                <a:cubicBezTo>
                  <a:pt x="2950566" y="463054"/>
                  <a:pt x="2936432" y="462128"/>
                  <a:pt x="2924175" y="466725"/>
                </a:cubicBezTo>
                <a:cubicBezTo>
                  <a:pt x="2910880" y="471711"/>
                  <a:pt x="2898403" y="478730"/>
                  <a:pt x="2886075" y="485775"/>
                </a:cubicBezTo>
                <a:cubicBezTo>
                  <a:pt x="2876136" y="491455"/>
                  <a:pt x="2867439" y="499145"/>
                  <a:pt x="2857500" y="504825"/>
                </a:cubicBezTo>
                <a:cubicBezTo>
                  <a:pt x="2845172" y="511870"/>
                  <a:pt x="2831441" y="516350"/>
                  <a:pt x="2819400" y="523875"/>
                </a:cubicBezTo>
                <a:cubicBezTo>
                  <a:pt x="2805938" y="532289"/>
                  <a:pt x="2796040" y="546554"/>
                  <a:pt x="2781300" y="552450"/>
                </a:cubicBezTo>
                <a:cubicBezTo>
                  <a:pt x="2763369" y="559623"/>
                  <a:pt x="2743088" y="558187"/>
                  <a:pt x="2724150" y="561975"/>
                </a:cubicBezTo>
                <a:cubicBezTo>
                  <a:pt x="2711313" y="564542"/>
                  <a:pt x="2698637" y="567904"/>
                  <a:pt x="2686050" y="571500"/>
                </a:cubicBezTo>
                <a:cubicBezTo>
                  <a:pt x="2676396" y="574258"/>
                  <a:pt x="2667320" y="579056"/>
                  <a:pt x="2657475" y="581025"/>
                </a:cubicBezTo>
                <a:cubicBezTo>
                  <a:pt x="2635460" y="585428"/>
                  <a:pt x="2613025" y="587375"/>
                  <a:pt x="2590800" y="590550"/>
                </a:cubicBezTo>
                <a:cubicBezTo>
                  <a:pt x="2514154" y="628873"/>
                  <a:pt x="2595005" y="593731"/>
                  <a:pt x="2476500" y="619125"/>
                </a:cubicBezTo>
                <a:lnTo>
                  <a:pt x="2390775" y="647700"/>
                </a:lnTo>
                <a:lnTo>
                  <a:pt x="2362200" y="657225"/>
                </a:lnTo>
                <a:cubicBezTo>
                  <a:pt x="2352675" y="660400"/>
                  <a:pt x="2343365" y="664315"/>
                  <a:pt x="2333625" y="666750"/>
                </a:cubicBezTo>
                <a:cubicBezTo>
                  <a:pt x="2320925" y="669925"/>
                  <a:pt x="2308112" y="672679"/>
                  <a:pt x="2295525" y="676275"/>
                </a:cubicBezTo>
                <a:cubicBezTo>
                  <a:pt x="2285871" y="679033"/>
                  <a:pt x="2276690" y="683365"/>
                  <a:pt x="2266950" y="685800"/>
                </a:cubicBezTo>
                <a:cubicBezTo>
                  <a:pt x="2251244" y="689727"/>
                  <a:pt x="2235200" y="692150"/>
                  <a:pt x="2219325" y="695325"/>
                </a:cubicBezTo>
                <a:cubicBezTo>
                  <a:pt x="2209800" y="701675"/>
                  <a:pt x="2200989" y="709255"/>
                  <a:pt x="2190750" y="714375"/>
                </a:cubicBezTo>
                <a:cubicBezTo>
                  <a:pt x="2181770" y="718865"/>
                  <a:pt x="2171915" y="721465"/>
                  <a:pt x="2162175" y="723900"/>
                </a:cubicBezTo>
                <a:cubicBezTo>
                  <a:pt x="2107793" y="737495"/>
                  <a:pt x="2125340" y="728283"/>
                  <a:pt x="2076450" y="742950"/>
                </a:cubicBezTo>
                <a:cubicBezTo>
                  <a:pt x="2057216" y="748720"/>
                  <a:pt x="2038350" y="755650"/>
                  <a:pt x="2019300" y="762000"/>
                </a:cubicBezTo>
                <a:cubicBezTo>
                  <a:pt x="2009775" y="765175"/>
                  <a:pt x="2000664" y="770105"/>
                  <a:pt x="1990725" y="771525"/>
                </a:cubicBezTo>
                <a:lnTo>
                  <a:pt x="1924050" y="781050"/>
                </a:lnTo>
                <a:cubicBezTo>
                  <a:pt x="1914525" y="784225"/>
                  <a:pt x="1904876" y="787050"/>
                  <a:pt x="1895475" y="790575"/>
                </a:cubicBezTo>
                <a:cubicBezTo>
                  <a:pt x="1879466" y="796578"/>
                  <a:pt x="1864192" y="804597"/>
                  <a:pt x="1847850" y="809625"/>
                </a:cubicBezTo>
                <a:cubicBezTo>
                  <a:pt x="1822826" y="817325"/>
                  <a:pt x="1796488" y="820396"/>
                  <a:pt x="1771650" y="828675"/>
                </a:cubicBezTo>
                <a:cubicBezTo>
                  <a:pt x="1752600" y="835025"/>
                  <a:pt x="1734191" y="843787"/>
                  <a:pt x="1714500" y="847725"/>
                </a:cubicBezTo>
                <a:cubicBezTo>
                  <a:pt x="1682750" y="854075"/>
                  <a:pt x="1649967" y="856536"/>
                  <a:pt x="1619250" y="866775"/>
                </a:cubicBezTo>
                <a:cubicBezTo>
                  <a:pt x="1600200" y="873125"/>
                  <a:pt x="1582129" y="884394"/>
                  <a:pt x="1562100" y="885825"/>
                </a:cubicBezTo>
                <a:lnTo>
                  <a:pt x="1428750" y="895350"/>
                </a:lnTo>
                <a:cubicBezTo>
                  <a:pt x="1401515" y="904428"/>
                  <a:pt x="1391975" y="908420"/>
                  <a:pt x="1362075" y="914400"/>
                </a:cubicBezTo>
                <a:cubicBezTo>
                  <a:pt x="1343137" y="918188"/>
                  <a:pt x="1324013" y="920988"/>
                  <a:pt x="1304925" y="923925"/>
                </a:cubicBezTo>
                <a:cubicBezTo>
                  <a:pt x="1282735" y="927339"/>
                  <a:pt x="1260265" y="929047"/>
                  <a:pt x="1238250" y="933450"/>
                </a:cubicBezTo>
                <a:cubicBezTo>
                  <a:pt x="1212577" y="938585"/>
                  <a:pt x="1187450" y="946150"/>
                  <a:pt x="1162050" y="952500"/>
                </a:cubicBezTo>
                <a:cubicBezTo>
                  <a:pt x="1149350" y="955675"/>
                  <a:pt x="1136369" y="957885"/>
                  <a:pt x="1123950" y="962025"/>
                </a:cubicBezTo>
                <a:cubicBezTo>
                  <a:pt x="1114425" y="965200"/>
                  <a:pt x="1105029" y="968792"/>
                  <a:pt x="1095375" y="971550"/>
                </a:cubicBezTo>
                <a:cubicBezTo>
                  <a:pt x="1082788" y="975146"/>
                  <a:pt x="1069814" y="977313"/>
                  <a:pt x="1057275" y="981075"/>
                </a:cubicBezTo>
                <a:cubicBezTo>
                  <a:pt x="1038041" y="986845"/>
                  <a:pt x="1020123" y="998307"/>
                  <a:pt x="1000125" y="1000125"/>
                </a:cubicBezTo>
                <a:cubicBezTo>
                  <a:pt x="903881" y="1008874"/>
                  <a:pt x="914652" y="1005275"/>
                  <a:pt x="838200" y="1019175"/>
                </a:cubicBezTo>
                <a:cubicBezTo>
                  <a:pt x="822272" y="1022071"/>
                  <a:pt x="806281" y="1024773"/>
                  <a:pt x="790575" y="1028700"/>
                </a:cubicBezTo>
                <a:cubicBezTo>
                  <a:pt x="780835" y="1031135"/>
                  <a:pt x="771801" y="1036047"/>
                  <a:pt x="762000" y="1038225"/>
                </a:cubicBezTo>
                <a:cubicBezTo>
                  <a:pt x="685571" y="1055209"/>
                  <a:pt x="726562" y="1039941"/>
                  <a:pt x="657225" y="1057275"/>
                </a:cubicBezTo>
                <a:cubicBezTo>
                  <a:pt x="647485" y="1059710"/>
                  <a:pt x="638390" y="1064365"/>
                  <a:pt x="628650" y="1066800"/>
                </a:cubicBezTo>
                <a:cubicBezTo>
                  <a:pt x="612944" y="1070727"/>
                  <a:pt x="596731" y="1072398"/>
                  <a:pt x="581025" y="1076325"/>
                </a:cubicBezTo>
                <a:cubicBezTo>
                  <a:pt x="571285" y="1078760"/>
                  <a:pt x="562413" y="1084605"/>
                  <a:pt x="552450" y="1085850"/>
                </a:cubicBezTo>
                <a:cubicBezTo>
                  <a:pt x="511373" y="1090985"/>
                  <a:pt x="469900" y="1092200"/>
                  <a:pt x="428625" y="1095375"/>
                </a:cubicBezTo>
                <a:cubicBezTo>
                  <a:pt x="396875" y="1108075"/>
                  <a:pt x="366550" y="1125181"/>
                  <a:pt x="333375" y="1133475"/>
                </a:cubicBezTo>
                <a:lnTo>
                  <a:pt x="257175" y="1152525"/>
                </a:lnTo>
                <a:cubicBezTo>
                  <a:pt x="247650" y="1162050"/>
                  <a:pt x="238948" y="1172476"/>
                  <a:pt x="228600" y="1181100"/>
                </a:cubicBezTo>
                <a:cubicBezTo>
                  <a:pt x="203284" y="1202197"/>
                  <a:pt x="191568" y="1202261"/>
                  <a:pt x="161925" y="1219200"/>
                </a:cubicBezTo>
                <a:cubicBezTo>
                  <a:pt x="151986" y="1224880"/>
                  <a:pt x="142875" y="1231900"/>
                  <a:pt x="133350" y="1238250"/>
                </a:cubicBezTo>
                <a:cubicBezTo>
                  <a:pt x="130175" y="1247775"/>
                  <a:pt x="125621" y="1256947"/>
                  <a:pt x="123825" y="1266825"/>
                </a:cubicBezTo>
                <a:cubicBezTo>
                  <a:pt x="119246" y="1292010"/>
                  <a:pt x="123807" y="1319258"/>
                  <a:pt x="114300" y="1343025"/>
                </a:cubicBezTo>
                <a:cubicBezTo>
                  <a:pt x="110048" y="1353654"/>
                  <a:pt x="95250" y="1355725"/>
                  <a:pt x="85725" y="1362075"/>
                </a:cubicBezTo>
                <a:cubicBezTo>
                  <a:pt x="53612" y="1410245"/>
                  <a:pt x="84108" y="1377171"/>
                  <a:pt x="38100" y="1400175"/>
                </a:cubicBezTo>
                <a:cubicBezTo>
                  <a:pt x="-3522" y="1420986"/>
                  <a:pt x="23859" y="1419225"/>
                  <a:pt x="0" y="1419225"/>
                </a:cubicBezTo>
              </a:path>
            </a:pathLst>
          </a:custGeom>
          <a:noFill/>
          <a:ln w="28575">
            <a:solidFill>
              <a:srgbClr val="FF006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5937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28</a:t>
            </a:fld>
            <a:endParaRPr lang="en-IN"/>
          </a:p>
        </p:txBody>
      </p:sp>
      <p:pic>
        <p:nvPicPr>
          <p:cNvPr id="6" name="Picture 5"/>
          <p:cNvPicPr>
            <a:picLocks noChangeAspect="1"/>
          </p:cNvPicPr>
          <p:nvPr/>
        </p:nvPicPr>
        <p:blipFill>
          <a:blip r:embed="rId2"/>
          <a:stretch>
            <a:fillRect/>
          </a:stretch>
        </p:blipFill>
        <p:spPr>
          <a:xfrm>
            <a:off x="1341884" y="1340768"/>
            <a:ext cx="5706271" cy="2924583"/>
          </a:xfrm>
          <a:prstGeom prst="rect">
            <a:avLst/>
          </a:prstGeom>
        </p:spPr>
      </p:pic>
      <p:pic>
        <p:nvPicPr>
          <p:cNvPr id="7" name="Picture 6"/>
          <p:cNvPicPr>
            <a:picLocks noChangeAspect="1"/>
          </p:cNvPicPr>
          <p:nvPr/>
        </p:nvPicPr>
        <p:blipFill>
          <a:blip r:embed="rId3"/>
          <a:stretch>
            <a:fillRect/>
          </a:stretch>
        </p:blipFill>
        <p:spPr>
          <a:xfrm>
            <a:off x="1341884" y="4403396"/>
            <a:ext cx="7783011" cy="2362530"/>
          </a:xfrm>
          <a:prstGeom prst="rect">
            <a:avLst/>
          </a:prstGeom>
        </p:spPr>
      </p:pic>
    </p:spTree>
    <p:extLst>
      <p:ext uri="{BB962C8B-B14F-4D97-AF65-F5344CB8AC3E}">
        <p14:creationId xmlns:p14="http://schemas.microsoft.com/office/powerpoint/2010/main" val="149314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Contd</a:t>
            </a:r>
            <a:r>
              <a:rPr lang="en-US" dirty="0" smtClean="0"/>
              <a:t>…</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29</a:t>
            </a:fld>
            <a:endParaRPr lang="en-IN"/>
          </a:p>
        </p:txBody>
      </p:sp>
      <p:pic>
        <p:nvPicPr>
          <p:cNvPr id="6" name="Picture 5"/>
          <p:cNvPicPr>
            <a:picLocks noChangeAspect="1"/>
          </p:cNvPicPr>
          <p:nvPr/>
        </p:nvPicPr>
        <p:blipFill>
          <a:blip r:embed="rId2"/>
          <a:stretch>
            <a:fillRect/>
          </a:stretch>
        </p:blipFill>
        <p:spPr>
          <a:xfrm>
            <a:off x="617085" y="548680"/>
            <a:ext cx="10297962" cy="2591162"/>
          </a:xfrm>
          <a:prstGeom prst="rect">
            <a:avLst/>
          </a:prstGeom>
        </p:spPr>
      </p:pic>
      <p:pic>
        <p:nvPicPr>
          <p:cNvPr id="7" name="Picture 6"/>
          <p:cNvPicPr>
            <a:picLocks noChangeAspect="1"/>
          </p:cNvPicPr>
          <p:nvPr/>
        </p:nvPicPr>
        <p:blipFill>
          <a:blip r:embed="rId3"/>
          <a:stretch>
            <a:fillRect/>
          </a:stretch>
        </p:blipFill>
        <p:spPr>
          <a:xfrm>
            <a:off x="617085" y="3164973"/>
            <a:ext cx="9288171" cy="3600953"/>
          </a:xfrm>
          <a:prstGeom prst="rect">
            <a:avLst/>
          </a:prstGeom>
        </p:spPr>
      </p:pic>
    </p:spTree>
    <p:extLst>
      <p:ext uri="{BB962C8B-B14F-4D97-AF65-F5344CB8AC3E}">
        <p14:creationId xmlns:p14="http://schemas.microsoft.com/office/powerpoint/2010/main" val="151209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Introduction</a:t>
            </a:r>
            <a:endParaRPr lang="en-IN"/>
          </a:p>
        </p:txBody>
      </p:sp>
      <p:sp>
        <p:nvSpPr>
          <p:cNvPr id="3" name="Content Placeholder 2"/>
          <p:cNvSpPr>
            <a:spLocks noGrp="1"/>
          </p:cNvSpPr>
          <p:nvPr>
            <p:ph idx="1"/>
          </p:nvPr>
        </p:nvSpPr>
        <p:spPr/>
        <p:txBody>
          <a:bodyPr>
            <a:normAutofit/>
          </a:bodyPr>
          <a:lstStyle/>
          <a:p>
            <a:r>
              <a:rPr lang="en-US"/>
              <a:t>Spark SQL is a Spark library that runs on top of Spark. </a:t>
            </a:r>
            <a:endParaRPr lang="en-US" smtClean="0"/>
          </a:p>
          <a:p>
            <a:r>
              <a:rPr lang="en-US" smtClean="0"/>
              <a:t>It </a:t>
            </a:r>
            <a:r>
              <a:rPr lang="en-US"/>
              <a:t>provides a higher-level abstraction than the </a:t>
            </a:r>
            <a:r>
              <a:rPr lang="en-US" smtClean="0"/>
              <a:t>Spark </a:t>
            </a:r>
            <a:r>
              <a:rPr lang="en-IN" smtClean="0"/>
              <a:t>core </a:t>
            </a:r>
            <a:r>
              <a:rPr lang="en-IN"/>
              <a:t>API for processing structured data. </a:t>
            </a:r>
            <a:endParaRPr lang="en-IN" smtClean="0"/>
          </a:p>
          <a:p>
            <a:r>
              <a:rPr lang="en-IN" smtClean="0"/>
              <a:t>Structured </a:t>
            </a:r>
            <a:r>
              <a:rPr lang="en-IN"/>
              <a:t>data </a:t>
            </a:r>
            <a:r>
              <a:rPr lang="en-IN" smtClean="0"/>
              <a:t>- Relational </a:t>
            </a:r>
            <a:r>
              <a:rPr lang="en-IN"/>
              <a:t>database, NoSQL </a:t>
            </a:r>
            <a:r>
              <a:rPr lang="en-IN" smtClean="0"/>
              <a:t>data </a:t>
            </a:r>
            <a:r>
              <a:rPr lang="en-US" smtClean="0"/>
              <a:t>store</a:t>
            </a:r>
            <a:r>
              <a:rPr lang="en-US"/>
              <a:t>, Parquet, ORC, Avro, JSON, </a:t>
            </a:r>
            <a:r>
              <a:rPr lang="en-US" smtClean="0"/>
              <a:t>CSV.</a:t>
            </a:r>
          </a:p>
          <a:p>
            <a:r>
              <a:rPr lang="en-US" smtClean="0"/>
              <a:t>Used </a:t>
            </a:r>
            <a:r>
              <a:rPr lang="en-US"/>
              <a:t>as a library for developing data processing applications in Scala, Java, Python</a:t>
            </a:r>
            <a:r>
              <a:rPr lang="en-US" smtClean="0"/>
              <a:t>, or </a:t>
            </a:r>
            <a:r>
              <a:rPr lang="en-US"/>
              <a:t>R. </a:t>
            </a:r>
            <a:endParaRPr lang="en-US" smtClean="0"/>
          </a:p>
          <a:p>
            <a:r>
              <a:rPr lang="en-US" smtClean="0"/>
              <a:t>It </a:t>
            </a:r>
            <a:r>
              <a:rPr lang="en-US"/>
              <a:t>supports multiple query languages, including SQL, </a:t>
            </a:r>
            <a:r>
              <a:rPr lang="en-US" err="1"/>
              <a:t>HiveQL</a:t>
            </a:r>
            <a:r>
              <a:rPr lang="en-US"/>
              <a:t>, and language integrated </a:t>
            </a:r>
            <a:r>
              <a:rPr lang="en-US" smtClean="0"/>
              <a:t>queries.</a:t>
            </a:r>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3</a:t>
            </a:fld>
            <a:endParaRPr lang="en-IN"/>
          </a:p>
        </p:txBody>
      </p:sp>
    </p:spTree>
    <p:extLst>
      <p:ext uri="{BB962C8B-B14F-4D97-AF65-F5344CB8AC3E}">
        <p14:creationId xmlns:p14="http://schemas.microsoft.com/office/powerpoint/2010/main" val="425920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30</a:t>
            </a:fld>
            <a:endParaRPr lang="en-IN"/>
          </a:p>
        </p:txBody>
      </p:sp>
      <p:pic>
        <p:nvPicPr>
          <p:cNvPr id="6" name="Picture 5"/>
          <p:cNvPicPr>
            <a:picLocks noChangeAspect="1"/>
          </p:cNvPicPr>
          <p:nvPr/>
        </p:nvPicPr>
        <p:blipFill>
          <a:blip r:embed="rId2"/>
          <a:stretch>
            <a:fillRect/>
          </a:stretch>
        </p:blipFill>
        <p:spPr>
          <a:xfrm>
            <a:off x="1227213" y="227320"/>
            <a:ext cx="5611008" cy="3238952"/>
          </a:xfrm>
          <a:prstGeom prst="rect">
            <a:avLst/>
          </a:prstGeom>
        </p:spPr>
      </p:pic>
      <p:pic>
        <p:nvPicPr>
          <p:cNvPr id="7" name="Picture 6"/>
          <p:cNvPicPr>
            <a:picLocks noChangeAspect="1"/>
          </p:cNvPicPr>
          <p:nvPr/>
        </p:nvPicPr>
        <p:blipFill>
          <a:blip r:embed="rId3"/>
          <a:stretch>
            <a:fillRect/>
          </a:stretch>
        </p:blipFill>
        <p:spPr>
          <a:xfrm>
            <a:off x="1053852" y="3645024"/>
            <a:ext cx="9392961" cy="2915057"/>
          </a:xfrm>
          <a:prstGeom prst="rect">
            <a:avLst/>
          </a:prstGeom>
        </p:spPr>
      </p:pic>
    </p:spTree>
    <p:extLst>
      <p:ext uri="{BB962C8B-B14F-4D97-AF65-F5344CB8AC3E}">
        <p14:creationId xmlns:p14="http://schemas.microsoft.com/office/powerpoint/2010/main" val="362369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Spark-Scala, SQL, IntelliJ </a:t>
            </a:r>
            <a:r>
              <a:rPr lang="en-IN" dirty="0" smtClean="0"/>
              <a:t>IDE</a:t>
            </a:r>
            <a:endParaRPr lang="en-IN" dirty="0"/>
          </a:p>
        </p:txBody>
      </p:sp>
      <p:sp>
        <p:nvSpPr>
          <p:cNvPr id="3" name="Content Placeholder 2"/>
          <p:cNvSpPr>
            <a:spLocks noGrp="1"/>
          </p:cNvSpPr>
          <p:nvPr>
            <p:ph idx="1"/>
          </p:nvPr>
        </p:nvSpPr>
        <p:spPr>
          <a:xfrm>
            <a:off x="1261543" y="1628800"/>
            <a:ext cx="9690116" cy="4968552"/>
          </a:xfrm>
        </p:spPr>
        <p:txBody>
          <a:bodyPr>
            <a:normAutofit/>
          </a:bodyPr>
          <a:lstStyle/>
          <a:p>
            <a:r>
              <a:rPr lang="en-US" b="1" dirty="0"/>
              <a:t>Step 1: Make sure that you have installed Java 11 or 8</a:t>
            </a:r>
            <a:endParaRPr lang="en-IN" dirty="0"/>
          </a:p>
          <a:p>
            <a:r>
              <a:rPr lang="en-US" b="1" dirty="0"/>
              <a:t>Step 2: Download Spark 3.5.3 and install</a:t>
            </a:r>
            <a:endParaRPr lang="en-IN" dirty="0"/>
          </a:p>
          <a:p>
            <a:r>
              <a:rPr lang="en-US" b="1" dirty="0"/>
              <a:t>Step 3: Download IntelliJ IDE and install</a:t>
            </a:r>
            <a:endParaRPr lang="en-IN" dirty="0"/>
          </a:p>
          <a:p>
            <a:r>
              <a:rPr lang="en-US" dirty="0" smtClean="0"/>
              <a:t>To </a:t>
            </a:r>
            <a:r>
              <a:rPr lang="en-US" dirty="0"/>
              <a:t>install Spark and IntelliJ (Community Edition), follow the below YouTube video: </a:t>
            </a:r>
            <a:endParaRPr lang="en-IN" dirty="0"/>
          </a:p>
          <a:p>
            <a:pPr marL="216000" indent="0">
              <a:buNone/>
            </a:pPr>
            <a:r>
              <a:rPr lang="en-US" dirty="0">
                <a:hlinkClick r:id="rId2"/>
              </a:rPr>
              <a:t>https://www.youtube.com/watch?v=ipw-Sv_jkeY</a:t>
            </a:r>
            <a:endParaRPr lang="en-IN" dirty="0"/>
          </a:p>
          <a:p>
            <a:r>
              <a:rPr lang="en-US" dirty="0" smtClean="0"/>
              <a:t>In </a:t>
            </a:r>
            <a:r>
              <a:rPr lang="en-US" dirty="0"/>
              <a:t>case if you get any errors, go through the following video:</a:t>
            </a:r>
            <a:endParaRPr lang="en-IN" dirty="0"/>
          </a:p>
          <a:p>
            <a:pPr marL="216000" indent="0">
              <a:buNone/>
            </a:pPr>
            <a:r>
              <a:rPr lang="en-US" dirty="0">
                <a:hlinkClick r:id="rId3"/>
              </a:rPr>
              <a:t>https://www.youtube.com/watch?v=UGwgsbY0JA4</a:t>
            </a:r>
            <a:endParaRPr lang="en-IN" dirty="0"/>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31</a:t>
            </a:fld>
            <a:endParaRPr lang="en-IN"/>
          </a:p>
        </p:txBody>
      </p:sp>
    </p:spTree>
    <p:extLst>
      <p:ext uri="{BB962C8B-B14F-4D97-AF65-F5344CB8AC3E}">
        <p14:creationId xmlns:p14="http://schemas.microsoft.com/office/powerpoint/2010/main" val="238648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543" y="365760"/>
            <a:ext cx="9690116" cy="542960"/>
          </a:xfrm>
        </p:spPr>
        <p:txBody>
          <a:bodyPr>
            <a:normAutofit fontScale="90000"/>
          </a:bodyPr>
          <a:lstStyle/>
          <a:p>
            <a:r>
              <a:rPr lang="en-US" dirty="0" smtClean="0"/>
              <a:t>Sample Scala Code</a:t>
            </a:r>
            <a:endParaRPr lang="en-IN" dirty="0"/>
          </a:p>
        </p:txBody>
      </p:sp>
      <p:sp>
        <p:nvSpPr>
          <p:cNvPr id="3" name="Content Placeholder 2"/>
          <p:cNvSpPr>
            <a:spLocks noGrp="1"/>
          </p:cNvSpPr>
          <p:nvPr>
            <p:ph idx="1"/>
          </p:nvPr>
        </p:nvSpPr>
        <p:spPr>
          <a:xfrm>
            <a:off x="621804" y="1000795"/>
            <a:ext cx="10329855" cy="5857205"/>
          </a:xfrm>
        </p:spPr>
        <p:txBody>
          <a:bodyPr>
            <a:normAutofit fontScale="70000" lnSpcReduction="20000"/>
          </a:bodyPr>
          <a:lstStyle/>
          <a:p>
            <a:pPr marL="0" indent="0">
              <a:lnSpc>
                <a:spcPct val="100000"/>
              </a:lnSpc>
              <a:spcBef>
                <a:spcPts val="0"/>
              </a:spcBef>
              <a:spcAft>
                <a:spcPts val="0"/>
              </a:spcAft>
              <a:buNone/>
            </a:pPr>
            <a:r>
              <a:rPr lang="en-US" sz="2900" dirty="0">
                <a:latin typeface="Arial Narrow" panose="020B0606020202030204" pitchFamily="34" charset="0"/>
                <a:cs typeface="Courier New" panose="02070309020205020404" pitchFamily="49" charset="0"/>
              </a:rPr>
              <a:t>Note that we are using Maven project for this exercise. Maven is an open-source tool that helps manage and build projects.</a:t>
            </a:r>
            <a:endParaRPr lang="en-IN" sz="2900" dirty="0">
              <a:latin typeface="Arial Narrow" panose="020B0606020202030204" pitchFamily="34" charset="0"/>
              <a:cs typeface="Courier New" panose="02070309020205020404" pitchFamily="49" charset="0"/>
            </a:endParaRPr>
          </a:p>
          <a:p>
            <a:pPr marL="0" indent="0">
              <a:lnSpc>
                <a:spcPct val="100000"/>
              </a:lnSpc>
              <a:spcBef>
                <a:spcPts val="0"/>
              </a:spcBef>
              <a:spcAft>
                <a:spcPts val="0"/>
              </a:spcAft>
              <a:buNone/>
            </a:pPr>
            <a:r>
              <a:rPr lang="en-US" sz="2900" dirty="0">
                <a:latin typeface="Arial Narrow" panose="020B0606020202030204" pitchFamily="34" charset="0"/>
                <a:cs typeface="Courier New" panose="02070309020205020404" pitchFamily="49" charset="0"/>
              </a:rPr>
              <a:t> </a:t>
            </a:r>
            <a:endParaRPr lang="en-IN" sz="2900" dirty="0">
              <a:latin typeface="Arial Narrow" panose="020B0606020202030204" pitchFamily="34" charset="0"/>
              <a:cs typeface="Courier New" panose="02070309020205020404" pitchFamily="49" charset="0"/>
            </a:endParaRPr>
          </a:p>
          <a:p>
            <a:pPr marL="0" indent="0">
              <a:lnSpc>
                <a:spcPct val="100000"/>
              </a:lnSpc>
              <a:spcBef>
                <a:spcPts val="0"/>
              </a:spcBef>
              <a:spcAft>
                <a:spcPts val="0"/>
              </a:spcAft>
              <a:buNone/>
            </a:pPr>
            <a:r>
              <a:rPr lang="en-US" sz="2900" dirty="0">
                <a:latin typeface="Arial Narrow" panose="020B0606020202030204" pitchFamily="34" charset="0"/>
                <a:cs typeface="Courier New" panose="02070309020205020404" pitchFamily="49" charset="0"/>
              </a:rPr>
              <a:t>Make sure that the project folder structure is as mentioned in the above screenshot.</a:t>
            </a:r>
            <a:endParaRPr lang="en-IN" sz="2900" dirty="0">
              <a:latin typeface="Arial Narrow" panose="020B0606020202030204" pitchFamily="34" charset="0"/>
              <a:cs typeface="Courier New" panose="02070309020205020404" pitchFamily="49" charset="0"/>
            </a:endParaRPr>
          </a:p>
          <a:p>
            <a:pPr marL="0" indent="0">
              <a:lnSpc>
                <a:spcPct val="100000"/>
              </a:lnSpc>
              <a:spcBef>
                <a:spcPts val="0"/>
              </a:spcBef>
              <a:spcAft>
                <a:spcPts val="0"/>
              </a:spcAft>
              <a:buNone/>
            </a:pPr>
            <a:r>
              <a:rPr lang="en-US" sz="2900" dirty="0">
                <a:latin typeface="Arial Narrow" panose="020B0606020202030204" pitchFamily="34" charset="0"/>
                <a:cs typeface="Courier New" panose="02070309020205020404" pitchFamily="49" charset="0"/>
              </a:rPr>
              <a:t>Your </a:t>
            </a:r>
            <a:r>
              <a:rPr lang="en-US" sz="2900" dirty="0" err="1">
                <a:latin typeface="Arial Narrow" panose="020B0606020202030204" pitchFamily="34" charset="0"/>
                <a:cs typeface="Courier New" panose="02070309020205020404" pitchFamily="49" charset="0"/>
              </a:rPr>
              <a:t>scala</a:t>
            </a:r>
            <a:r>
              <a:rPr lang="en-US" sz="2900" dirty="0">
                <a:latin typeface="Arial Narrow" panose="020B0606020202030204" pitchFamily="34" charset="0"/>
                <a:cs typeface="Courier New" panose="02070309020205020404" pitchFamily="49" charset="0"/>
              </a:rPr>
              <a:t> program should be in this folder:</a:t>
            </a:r>
            <a:endParaRPr lang="en-IN" sz="2900" dirty="0">
              <a:latin typeface="Arial Narrow" panose="020B0606020202030204" pitchFamily="34" charset="0"/>
              <a:cs typeface="Courier New" panose="02070309020205020404" pitchFamily="49" charset="0"/>
            </a:endParaRPr>
          </a:p>
          <a:p>
            <a:pPr marL="0" indent="0">
              <a:lnSpc>
                <a:spcPct val="100000"/>
              </a:lnSpc>
              <a:spcBef>
                <a:spcPts val="0"/>
              </a:spcBef>
              <a:spcAft>
                <a:spcPts val="0"/>
              </a:spcAft>
              <a:buNone/>
            </a:pPr>
            <a:r>
              <a:rPr lang="en-US" sz="2900" dirty="0">
                <a:latin typeface="Arial Narrow" panose="020B0606020202030204" pitchFamily="34" charset="0"/>
                <a:cs typeface="Courier New" panose="02070309020205020404" pitchFamily="49" charset="0"/>
              </a:rPr>
              <a:t>C:\Users\Admin\IdeaProjects\BDAPrj\src\BDAPrj\HelloWorld.scala</a:t>
            </a:r>
            <a:endParaRPr lang="en-IN" sz="2900" dirty="0">
              <a:latin typeface="Arial Narrow" panose="020B0606020202030204" pitchFamily="34"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b="1" dirty="0">
                <a:latin typeface="Consolas" panose="020B0609020204030204" pitchFamily="49" charset="0"/>
                <a:cs typeface="Courier New" panose="02070309020205020404" pitchFamily="49" charset="0"/>
              </a:rPr>
              <a:t>Step 4: To test the Spark-Scala, type the below code in IntelliJ IDE:</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Basic Spark Scala Program</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package </a:t>
            </a:r>
            <a:r>
              <a:rPr lang="en-US" dirty="0" err="1">
                <a:latin typeface="Consolas" panose="020B0609020204030204" pitchFamily="49" charset="0"/>
                <a:cs typeface="Courier New" panose="02070309020205020404" pitchFamily="49" charset="0"/>
              </a:rPr>
              <a:t>BDAPrj</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import </a:t>
            </a:r>
            <a:r>
              <a:rPr lang="en-US" dirty="0" err="1">
                <a:latin typeface="Consolas" panose="020B0609020204030204" pitchFamily="49" charset="0"/>
                <a:cs typeface="Courier New" panose="02070309020205020404" pitchFamily="49" charset="0"/>
              </a:rPr>
              <a:t>org.apache.spark.sql.SparkSession</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object HelloWorld{</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def</a:t>
            </a:r>
            <a:r>
              <a:rPr lang="en-US" dirty="0">
                <a:latin typeface="Consolas" panose="020B0609020204030204" pitchFamily="49" charset="0"/>
                <a:cs typeface="Courier New" panose="02070309020205020404" pitchFamily="49" charset="0"/>
              </a:rPr>
              <a:t> main (</a:t>
            </a:r>
            <a:r>
              <a:rPr lang="en-US" dirty="0" err="1">
                <a:latin typeface="Consolas" panose="020B0609020204030204" pitchFamily="49" charset="0"/>
                <a:cs typeface="Courier New" panose="02070309020205020404" pitchFamily="49" charset="0"/>
              </a:rPr>
              <a:t>args:Array</a:t>
            </a:r>
            <a:r>
              <a:rPr lang="en-US" dirty="0">
                <a:latin typeface="Consolas" panose="020B0609020204030204" pitchFamily="49" charset="0"/>
                <a:cs typeface="Courier New" panose="02070309020205020404" pitchFamily="49" charset="0"/>
              </a:rPr>
              <a:t>[String]):Unit={</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val</a:t>
            </a:r>
            <a:r>
              <a:rPr lang="en-US" dirty="0">
                <a:latin typeface="Consolas" panose="020B0609020204030204" pitchFamily="49" charset="0"/>
                <a:cs typeface="Courier New" panose="02070309020205020404" pitchFamily="49" charset="0"/>
              </a:rPr>
              <a:t> spark = </a:t>
            </a:r>
            <a:r>
              <a:rPr lang="en-US" dirty="0" err="1">
                <a:latin typeface="Consolas" panose="020B0609020204030204" pitchFamily="49" charset="0"/>
                <a:cs typeface="Courier New" panose="02070309020205020404" pitchFamily="49" charset="0"/>
              </a:rPr>
              <a:t>SparkSession.builder</a:t>
            </a:r>
            <a:r>
              <a:rPr lang="en-US" dirty="0">
                <a:latin typeface="Consolas" panose="020B0609020204030204" pitchFamily="49" charset="0"/>
                <a:cs typeface="Courier New" panose="02070309020205020404" pitchFamily="49" charset="0"/>
              </a:rPr>
              <a:t>()</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.master(master = "local[1]")</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appName</a:t>
            </a:r>
            <a:r>
              <a:rPr lang="en-US" dirty="0">
                <a:latin typeface="Consolas" panose="020B0609020204030204" pitchFamily="49" charset="0"/>
                <a:cs typeface="Courier New" panose="02070309020205020404" pitchFamily="49" charset="0"/>
              </a:rPr>
              <a:t>(name = "MFU")</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getOrCreate</a:t>
            </a:r>
            <a:r>
              <a:rPr lang="en-US" dirty="0">
                <a:latin typeface="Consolas" panose="020B0609020204030204" pitchFamily="49" charset="0"/>
                <a:cs typeface="Courier New" panose="02070309020205020404" pitchFamily="49" charset="0"/>
              </a:rPr>
              <a:t>()</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println</a:t>
            </a:r>
            <a:r>
              <a:rPr lang="en-US" dirty="0">
                <a:latin typeface="Consolas" panose="020B0609020204030204" pitchFamily="49" charset="0"/>
                <a:cs typeface="Courier New" panose="02070309020205020404" pitchFamily="49" charset="0"/>
              </a:rPr>
              <a:t>("App name = " + </a:t>
            </a:r>
            <a:r>
              <a:rPr lang="en-US" dirty="0" err="1">
                <a:latin typeface="Consolas" panose="020B0609020204030204" pitchFamily="49" charset="0"/>
                <a:cs typeface="Courier New" panose="02070309020205020404" pitchFamily="49" charset="0"/>
              </a:rPr>
              <a:t>spark.sparkContext.appName</a:t>
            </a:r>
            <a:r>
              <a:rPr lang="en-US" dirty="0">
                <a:latin typeface="Consolas" panose="020B0609020204030204" pitchFamily="49" charset="0"/>
                <a:cs typeface="Courier New" panose="02070309020205020404" pitchFamily="49" charset="0"/>
              </a:rPr>
              <a:t>)</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println</a:t>
            </a:r>
            <a:r>
              <a:rPr lang="en-US" dirty="0">
                <a:latin typeface="Consolas" panose="020B0609020204030204" pitchFamily="49" charset="0"/>
                <a:cs typeface="Courier New" panose="02070309020205020404" pitchFamily="49" charset="0"/>
              </a:rPr>
              <a:t>("Deployment Mode = " + </a:t>
            </a:r>
            <a:r>
              <a:rPr lang="en-US" dirty="0" err="1">
                <a:latin typeface="Consolas" panose="020B0609020204030204" pitchFamily="49" charset="0"/>
                <a:cs typeface="Courier New" panose="02070309020205020404" pitchFamily="49" charset="0"/>
              </a:rPr>
              <a:t>spark.sparkContext.deployMode</a:t>
            </a:r>
            <a:r>
              <a:rPr lang="en-US" dirty="0">
                <a:latin typeface="Consolas" panose="020B0609020204030204" pitchFamily="49" charset="0"/>
                <a:cs typeface="Courier New" panose="02070309020205020404" pitchFamily="49" charset="0"/>
              </a:rPr>
              <a:t>)</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println</a:t>
            </a:r>
            <a:r>
              <a:rPr lang="en-US" dirty="0">
                <a:latin typeface="Consolas" panose="020B0609020204030204" pitchFamily="49" charset="0"/>
                <a:cs typeface="Courier New" panose="02070309020205020404" pitchFamily="49" charset="0"/>
              </a:rPr>
              <a:t>("Master = " + </a:t>
            </a:r>
            <a:r>
              <a:rPr lang="en-US" dirty="0" err="1">
                <a:latin typeface="Consolas" panose="020B0609020204030204" pitchFamily="49" charset="0"/>
                <a:cs typeface="Courier New" panose="02070309020205020404" pitchFamily="49" charset="0"/>
              </a:rPr>
              <a:t>spark.sparkContext.master</a:t>
            </a:r>
            <a:r>
              <a:rPr lang="en-US" dirty="0">
                <a:latin typeface="Consolas" panose="020B0609020204030204" pitchFamily="49" charset="0"/>
                <a:cs typeface="Courier New" panose="02070309020205020404" pitchFamily="49" charset="0"/>
              </a:rPr>
              <a:t>)</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spark.stop</a:t>
            </a:r>
            <a:r>
              <a:rPr lang="en-US" dirty="0">
                <a:latin typeface="Consolas" panose="020B0609020204030204" pitchFamily="49" charset="0"/>
                <a:cs typeface="Courier New" panose="02070309020205020404" pitchFamily="49" charset="0"/>
              </a:rPr>
              <a:t>()</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  }</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r>
              <a:rPr lang="en-US" dirty="0">
                <a:latin typeface="Consolas" panose="020B0609020204030204" pitchFamily="49" charset="0"/>
                <a:cs typeface="Courier New" panose="02070309020205020404" pitchFamily="49" charset="0"/>
              </a:rPr>
              <a:t>}</a:t>
            </a:r>
            <a:endParaRPr lang="en-IN" dirty="0">
              <a:latin typeface="Consolas" panose="020B0609020204030204" pitchFamily="49" charset="0"/>
              <a:cs typeface="Courier New" panose="02070309020205020404" pitchFamily="49" charset="0"/>
            </a:endParaRPr>
          </a:p>
          <a:p>
            <a:pPr marL="0" indent="0">
              <a:lnSpc>
                <a:spcPct val="100000"/>
              </a:lnSpc>
              <a:spcBef>
                <a:spcPts val="0"/>
              </a:spcBef>
              <a:spcAft>
                <a:spcPts val="0"/>
              </a:spcAft>
              <a:buNone/>
            </a:pPr>
            <a:endParaRPr lang="en-IN" dirty="0">
              <a:latin typeface="Consolas" panose="020B06090202040302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32</a:t>
            </a:fld>
            <a:endParaRPr lang="en-IN"/>
          </a:p>
        </p:txBody>
      </p:sp>
      <p:pic>
        <p:nvPicPr>
          <p:cNvPr id="6" name="Picture 5"/>
          <p:cNvPicPr/>
          <p:nvPr/>
        </p:nvPicPr>
        <p:blipFill>
          <a:blip r:embed="rId2"/>
          <a:stretch>
            <a:fillRect/>
          </a:stretch>
        </p:blipFill>
        <p:spPr>
          <a:xfrm>
            <a:off x="5786731" y="3029551"/>
            <a:ext cx="5098391" cy="1799692"/>
          </a:xfrm>
          <a:prstGeom prst="rect">
            <a:avLst/>
          </a:prstGeom>
        </p:spPr>
      </p:pic>
    </p:spTree>
    <p:extLst>
      <p:ext uri="{BB962C8B-B14F-4D97-AF65-F5344CB8AC3E}">
        <p14:creationId xmlns:p14="http://schemas.microsoft.com/office/powerpoint/2010/main" val="197687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543" y="365760"/>
            <a:ext cx="9690116" cy="903000"/>
          </a:xfrm>
        </p:spPr>
        <p:txBody>
          <a:bodyPr>
            <a:normAutofit/>
          </a:bodyPr>
          <a:lstStyle/>
          <a:p>
            <a:r>
              <a:rPr lang="en-IN" b="1" dirty="0">
                <a:solidFill>
                  <a:srgbClr val="C00000"/>
                </a:solidFill>
              </a:rPr>
              <a:t>Spark-Scala, SQL, IntelliJ </a:t>
            </a:r>
            <a:r>
              <a:rPr lang="en-IN" b="1" dirty="0" smtClean="0">
                <a:solidFill>
                  <a:srgbClr val="C00000"/>
                </a:solidFill>
              </a:rPr>
              <a:t>IDE</a:t>
            </a:r>
            <a:endParaRPr lang="en-IN" b="1" dirty="0">
              <a:solidFill>
                <a:srgbClr val="C00000"/>
              </a:solidFill>
            </a:endParaRPr>
          </a:p>
        </p:txBody>
      </p:sp>
      <p:sp>
        <p:nvSpPr>
          <p:cNvPr id="3" name="Content Placeholder 2"/>
          <p:cNvSpPr>
            <a:spLocks noGrp="1"/>
          </p:cNvSpPr>
          <p:nvPr>
            <p:ph sz="half" idx="1"/>
          </p:nvPr>
        </p:nvSpPr>
        <p:spPr>
          <a:xfrm>
            <a:off x="477789" y="1604243"/>
            <a:ext cx="5263148" cy="4911378"/>
          </a:xfrm>
        </p:spPr>
        <p:txBody>
          <a:bodyPr>
            <a:noAutofit/>
          </a:bodyPr>
          <a:lstStyle/>
          <a:p>
            <a:pPr marL="0" indent="0">
              <a:spcBef>
                <a:spcPts val="0"/>
              </a:spcBef>
              <a:buNone/>
            </a:pPr>
            <a:r>
              <a:rPr lang="en-US" sz="1600" b="1" dirty="0"/>
              <a:t>Working with SQL (without MySQL Database</a:t>
            </a:r>
            <a:r>
              <a:rPr lang="en-US" sz="1600" b="1" dirty="0" smtClean="0"/>
              <a:t>)</a:t>
            </a:r>
          </a:p>
          <a:p>
            <a:pPr marL="0" indent="0">
              <a:spcBef>
                <a:spcPts val="0"/>
              </a:spcBef>
              <a:buNone/>
            </a:pPr>
            <a:r>
              <a:rPr lang="en-US" sz="1600" dirty="0"/>
              <a:t>// Demo Scala program to show the working of SQL</a:t>
            </a:r>
            <a:endParaRPr lang="en-IN" sz="1600" dirty="0"/>
          </a:p>
          <a:p>
            <a:pPr marL="0" indent="0">
              <a:spcBef>
                <a:spcPts val="0"/>
              </a:spcBef>
              <a:buNone/>
            </a:pPr>
            <a:r>
              <a:rPr lang="en-US" sz="1600" dirty="0"/>
              <a:t>package </a:t>
            </a:r>
            <a:r>
              <a:rPr lang="en-US" sz="1600" dirty="0" err="1"/>
              <a:t>BDAPrj</a:t>
            </a:r>
            <a:endParaRPr lang="en-IN" sz="1600" dirty="0"/>
          </a:p>
          <a:p>
            <a:pPr marL="0" indent="0">
              <a:spcBef>
                <a:spcPts val="0"/>
              </a:spcBef>
              <a:buNone/>
            </a:pPr>
            <a:r>
              <a:rPr lang="en-US" sz="1600" dirty="0"/>
              <a:t>import </a:t>
            </a:r>
            <a:r>
              <a:rPr lang="en-US" sz="1600" dirty="0" err="1" smtClean="0"/>
              <a:t>org.apache.spark.sql.SparkSession</a:t>
            </a:r>
            <a:endParaRPr lang="en-IN" sz="1600" dirty="0"/>
          </a:p>
          <a:p>
            <a:pPr marL="0" indent="0">
              <a:spcBef>
                <a:spcPts val="0"/>
              </a:spcBef>
              <a:buNone/>
            </a:pPr>
            <a:r>
              <a:rPr lang="en-US" sz="1600" dirty="0"/>
              <a:t>object </a:t>
            </a:r>
            <a:r>
              <a:rPr lang="en-US" sz="1600" dirty="0" err="1"/>
              <a:t>ScalaDemo</a:t>
            </a:r>
            <a:r>
              <a:rPr lang="en-US" sz="1600" dirty="0"/>
              <a:t> {</a:t>
            </a:r>
            <a:endParaRPr lang="en-IN" sz="1600" dirty="0"/>
          </a:p>
          <a:p>
            <a:pPr marL="0" indent="0">
              <a:spcBef>
                <a:spcPts val="0"/>
              </a:spcBef>
              <a:buNone/>
            </a:pPr>
            <a:r>
              <a:rPr lang="en-US" sz="1600" dirty="0"/>
              <a:t>  </a:t>
            </a:r>
            <a:r>
              <a:rPr lang="en-US" sz="1600" dirty="0" err="1"/>
              <a:t>def</a:t>
            </a:r>
            <a:r>
              <a:rPr lang="en-US" sz="1600" dirty="0"/>
              <a:t> main(</a:t>
            </a:r>
            <a:r>
              <a:rPr lang="en-US" sz="1600" dirty="0" err="1"/>
              <a:t>args</a:t>
            </a:r>
            <a:r>
              <a:rPr lang="en-US" sz="1600" dirty="0"/>
              <a:t>: Array[String]): Unit = {</a:t>
            </a:r>
            <a:endParaRPr lang="en-IN" sz="1600" dirty="0"/>
          </a:p>
          <a:p>
            <a:pPr marL="0" indent="0">
              <a:spcBef>
                <a:spcPts val="0"/>
              </a:spcBef>
              <a:buNone/>
            </a:pPr>
            <a:r>
              <a:rPr lang="en-US" sz="1600" dirty="0"/>
              <a:t>    </a:t>
            </a:r>
            <a:r>
              <a:rPr lang="en-US" sz="1600" dirty="0" err="1"/>
              <a:t>val</a:t>
            </a:r>
            <a:r>
              <a:rPr lang="en-US" sz="1600" dirty="0"/>
              <a:t> spark = </a:t>
            </a:r>
            <a:r>
              <a:rPr lang="en-US" sz="1600" dirty="0" err="1"/>
              <a:t>SparkSession.builder</a:t>
            </a:r>
            <a:r>
              <a:rPr lang="en-US" sz="1600" dirty="0"/>
              <a:t>()</a:t>
            </a:r>
            <a:endParaRPr lang="en-IN" sz="1600" dirty="0"/>
          </a:p>
          <a:p>
            <a:pPr marL="0" indent="0">
              <a:spcBef>
                <a:spcPts val="0"/>
              </a:spcBef>
              <a:buNone/>
            </a:pPr>
            <a:r>
              <a:rPr lang="en-US" sz="1600" dirty="0"/>
              <a:t>     .master(master = "local[1]")</a:t>
            </a:r>
            <a:endParaRPr lang="en-IN" sz="1600" dirty="0"/>
          </a:p>
          <a:p>
            <a:pPr marL="0" indent="0">
              <a:spcBef>
                <a:spcPts val="0"/>
              </a:spcBef>
              <a:buNone/>
            </a:pPr>
            <a:r>
              <a:rPr lang="en-US" sz="1600" dirty="0"/>
              <a:t>     .</a:t>
            </a:r>
            <a:r>
              <a:rPr lang="en-US" sz="1600" dirty="0" err="1"/>
              <a:t>appName</a:t>
            </a:r>
            <a:r>
              <a:rPr lang="en-US" sz="1600" dirty="0"/>
              <a:t>(name  = "</a:t>
            </a:r>
            <a:r>
              <a:rPr lang="en-US" sz="1600" dirty="0" err="1"/>
              <a:t>ScalaDemo</a:t>
            </a:r>
            <a:r>
              <a:rPr lang="en-US" sz="1600" dirty="0"/>
              <a:t>")</a:t>
            </a:r>
            <a:endParaRPr lang="en-IN" sz="1600" dirty="0"/>
          </a:p>
          <a:p>
            <a:pPr marL="0" indent="0">
              <a:spcBef>
                <a:spcPts val="0"/>
              </a:spcBef>
              <a:buNone/>
            </a:pPr>
            <a:r>
              <a:rPr lang="en-US" sz="1600" dirty="0"/>
              <a:t>    .</a:t>
            </a:r>
            <a:r>
              <a:rPr lang="en-US" sz="1600" dirty="0" err="1"/>
              <a:t>getOrCreate</a:t>
            </a:r>
            <a:r>
              <a:rPr lang="en-US" sz="1600" dirty="0" smtClean="0"/>
              <a:t>()</a:t>
            </a:r>
            <a:endParaRPr lang="en-IN" sz="1600" dirty="0"/>
          </a:p>
          <a:p>
            <a:pPr marL="0" indent="0">
              <a:spcBef>
                <a:spcPts val="0"/>
              </a:spcBef>
              <a:buNone/>
            </a:pPr>
            <a:r>
              <a:rPr lang="en-US" sz="1600" dirty="0"/>
              <a:t>    </a:t>
            </a:r>
            <a:r>
              <a:rPr lang="en-US" sz="1600" dirty="0" err="1"/>
              <a:t>println</a:t>
            </a:r>
            <a:r>
              <a:rPr lang="en-US" sz="1600" dirty="0"/>
              <a:t>("App name = " + </a:t>
            </a:r>
            <a:r>
              <a:rPr lang="en-US" sz="1600" dirty="0" err="1"/>
              <a:t>spark.sparkContext.appName</a:t>
            </a:r>
            <a:r>
              <a:rPr lang="en-US" sz="1600" dirty="0"/>
              <a:t>)</a:t>
            </a:r>
            <a:endParaRPr lang="en-IN" sz="1600" dirty="0"/>
          </a:p>
          <a:p>
            <a:pPr marL="0" indent="0">
              <a:spcBef>
                <a:spcPts val="0"/>
              </a:spcBef>
              <a:buNone/>
            </a:pPr>
            <a:r>
              <a:rPr lang="en-US" sz="1600" dirty="0"/>
              <a:t>    </a:t>
            </a:r>
            <a:r>
              <a:rPr lang="en-US" sz="1600" dirty="0" err="1"/>
              <a:t>println</a:t>
            </a:r>
            <a:r>
              <a:rPr lang="en-US" sz="1600" dirty="0"/>
              <a:t>("Deployment Mode = " + </a:t>
            </a:r>
            <a:r>
              <a:rPr lang="en-US" sz="1600" dirty="0" err="1"/>
              <a:t>spark.sparkContext.deployMode</a:t>
            </a:r>
            <a:r>
              <a:rPr lang="en-US" sz="1600" dirty="0"/>
              <a:t>)</a:t>
            </a:r>
            <a:endParaRPr lang="en-IN" sz="1600" dirty="0"/>
          </a:p>
          <a:p>
            <a:pPr marL="0" indent="0">
              <a:spcBef>
                <a:spcPts val="0"/>
              </a:spcBef>
              <a:buNone/>
            </a:pPr>
            <a:r>
              <a:rPr lang="en-US" sz="1600" dirty="0"/>
              <a:t>    </a:t>
            </a:r>
            <a:r>
              <a:rPr lang="en-US" sz="1600" dirty="0" err="1"/>
              <a:t>println</a:t>
            </a:r>
            <a:r>
              <a:rPr lang="en-US" sz="1600" dirty="0"/>
              <a:t>("Master = " + </a:t>
            </a:r>
            <a:r>
              <a:rPr lang="en-US" sz="1600" dirty="0" err="1"/>
              <a:t>spark.sparkContext.master</a:t>
            </a:r>
            <a:r>
              <a:rPr lang="en-US" sz="1600" dirty="0" smtClean="0"/>
              <a:t>)</a:t>
            </a:r>
            <a:endParaRPr lang="en-IN" sz="1600" dirty="0"/>
          </a:p>
          <a:p>
            <a:pPr marL="0" indent="0">
              <a:spcBef>
                <a:spcPts val="0"/>
              </a:spcBef>
              <a:buNone/>
            </a:pPr>
            <a:r>
              <a:rPr lang="en-US" sz="1600" dirty="0"/>
              <a:t>    // Necessary for </a:t>
            </a:r>
            <a:r>
              <a:rPr lang="en-US" sz="1600" dirty="0" err="1"/>
              <a:t>dataframe</a:t>
            </a:r>
            <a:r>
              <a:rPr lang="en-US" sz="1600" dirty="0"/>
              <a:t> creation</a:t>
            </a:r>
            <a:endParaRPr lang="en-IN" sz="1600" dirty="0"/>
          </a:p>
          <a:p>
            <a:pPr marL="0" indent="0">
              <a:spcBef>
                <a:spcPts val="0"/>
              </a:spcBef>
              <a:buNone/>
            </a:pPr>
            <a:r>
              <a:rPr lang="en-US" sz="1600" dirty="0"/>
              <a:t>    import </a:t>
            </a:r>
            <a:r>
              <a:rPr lang="en-US" sz="1600" dirty="0" err="1"/>
              <a:t>spark.implicits</a:t>
            </a:r>
            <a:r>
              <a:rPr lang="en-US" sz="1600" dirty="0"/>
              <a:t>._</a:t>
            </a:r>
            <a:endParaRPr lang="en-IN" sz="1600" dirty="0"/>
          </a:p>
          <a:p>
            <a:pPr marL="0" indent="0">
              <a:spcBef>
                <a:spcPts val="0"/>
              </a:spcBef>
              <a:buNone/>
            </a:pPr>
            <a:r>
              <a:rPr lang="en-US" sz="1600" dirty="0"/>
              <a:t> </a:t>
            </a:r>
            <a:endParaRPr lang="en-IN" sz="1600" dirty="0"/>
          </a:p>
          <a:p>
            <a:pPr marL="0" indent="0">
              <a:spcBef>
                <a:spcPts val="0"/>
              </a:spcBef>
              <a:buNone/>
            </a:pPr>
            <a:endParaRPr lang="en-IN" sz="1600" dirty="0"/>
          </a:p>
          <a:p>
            <a:pPr marL="0" indent="0">
              <a:spcBef>
                <a:spcPts val="0"/>
              </a:spcBef>
              <a:buNone/>
            </a:pPr>
            <a:endParaRPr lang="en-IN" sz="1600" dirty="0"/>
          </a:p>
        </p:txBody>
      </p:sp>
      <p:sp>
        <p:nvSpPr>
          <p:cNvPr id="6" name="Content Placeholder 5"/>
          <p:cNvSpPr>
            <a:spLocks noGrp="1"/>
          </p:cNvSpPr>
          <p:nvPr>
            <p:ph sz="half" idx="2"/>
          </p:nvPr>
        </p:nvSpPr>
        <p:spPr>
          <a:xfrm>
            <a:off x="5640492" y="1604242"/>
            <a:ext cx="5494480" cy="5497166"/>
          </a:xfrm>
        </p:spPr>
        <p:txBody>
          <a:bodyPr>
            <a:normAutofit fontScale="85000" lnSpcReduction="10000"/>
          </a:bodyPr>
          <a:lstStyle/>
          <a:p>
            <a:pPr marL="0" indent="0">
              <a:lnSpc>
                <a:spcPct val="110000"/>
              </a:lnSpc>
              <a:spcBef>
                <a:spcPts val="0"/>
              </a:spcBef>
              <a:buNone/>
            </a:pPr>
            <a:r>
              <a:rPr lang="en-US" dirty="0"/>
              <a:t> // create spark </a:t>
            </a:r>
            <a:r>
              <a:rPr lang="en-US" dirty="0" err="1"/>
              <a:t>dataframe</a:t>
            </a:r>
            <a:endParaRPr lang="en-IN" dirty="0"/>
          </a:p>
          <a:p>
            <a:pPr marL="0" indent="0">
              <a:lnSpc>
                <a:spcPct val="110000"/>
              </a:lnSpc>
              <a:spcBef>
                <a:spcPts val="0"/>
              </a:spcBef>
              <a:buNone/>
            </a:pPr>
            <a:r>
              <a:rPr lang="en-US" dirty="0"/>
              <a:t>    </a:t>
            </a:r>
            <a:r>
              <a:rPr lang="en-US" dirty="0" err="1"/>
              <a:t>val</a:t>
            </a:r>
            <a:r>
              <a:rPr lang="en-US" dirty="0"/>
              <a:t> </a:t>
            </a:r>
            <a:r>
              <a:rPr lang="en-US" dirty="0" err="1"/>
              <a:t>spark_df</a:t>
            </a:r>
            <a:r>
              <a:rPr lang="en-US" dirty="0"/>
              <a:t> = </a:t>
            </a:r>
            <a:r>
              <a:rPr lang="en-US" dirty="0" err="1"/>
              <a:t>Seq</a:t>
            </a:r>
            <a:r>
              <a:rPr lang="en-US" dirty="0"/>
              <a:t>(</a:t>
            </a:r>
            <a:endParaRPr lang="en-IN" dirty="0"/>
          </a:p>
          <a:p>
            <a:pPr marL="0" indent="0">
              <a:lnSpc>
                <a:spcPct val="110000"/>
              </a:lnSpc>
              <a:spcBef>
                <a:spcPts val="0"/>
              </a:spcBef>
              <a:buNone/>
            </a:pPr>
            <a:r>
              <a:rPr lang="en-US" dirty="0"/>
              <a:t>      (1, "Patrick", 10),</a:t>
            </a:r>
            <a:endParaRPr lang="en-IN" dirty="0"/>
          </a:p>
          <a:p>
            <a:pPr marL="0" indent="0">
              <a:lnSpc>
                <a:spcPct val="110000"/>
              </a:lnSpc>
              <a:spcBef>
                <a:spcPts val="0"/>
              </a:spcBef>
              <a:buNone/>
            </a:pPr>
            <a:r>
              <a:rPr lang="en-US" dirty="0"/>
              <a:t>      (2, "Lisbon", 10),</a:t>
            </a:r>
            <a:endParaRPr lang="en-IN" dirty="0"/>
          </a:p>
          <a:p>
            <a:pPr marL="0" indent="0">
              <a:lnSpc>
                <a:spcPct val="110000"/>
              </a:lnSpc>
              <a:spcBef>
                <a:spcPts val="0"/>
              </a:spcBef>
              <a:buNone/>
            </a:pPr>
            <a:r>
              <a:rPr lang="en-US" dirty="0"/>
              <a:t>      (3, "Cho", 20),</a:t>
            </a:r>
            <a:endParaRPr lang="en-IN" dirty="0"/>
          </a:p>
          <a:p>
            <a:pPr marL="0" indent="0">
              <a:lnSpc>
                <a:spcPct val="110000"/>
              </a:lnSpc>
              <a:spcBef>
                <a:spcPts val="0"/>
              </a:spcBef>
              <a:buNone/>
            </a:pPr>
            <a:r>
              <a:rPr lang="en-US" dirty="0"/>
              <a:t>      (4, "</a:t>
            </a:r>
            <a:r>
              <a:rPr lang="en-US" dirty="0" err="1"/>
              <a:t>Rigsby</a:t>
            </a:r>
            <a:r>
              <a:rPr lang="en-US" dirty="0"/>
              <a:t>", 20),</a:t>
            </a:r>
            <a:endParaRPr lang="en-IN" dirty="0"/>
          </a:p>
          <a:p>
            <a:pPr marL="0" indent="0">
              <a:lnSpc>
                <a:spcPct val="110000"/>
              </a:lnSpc>
              <a:spcBef>
                <a:spcPts val="0"/>
              </a:spcBef>
              <a:buNone/>
            </a:pPr>
            <a:r>
              <a:rPr lang="en-US" dirty="0"/>
              <a:t>      (5, "Scott", 10)).</a:t>
            </a:r>
            <a:r>
              <a:rPr lang="en-US" dirty="0" err="1"/>
              <a:t>toDF</a:t>
            </a:r>
            <a:r>
              <a:rPr lang="en-US" dirty="0"/>
              <a:t>("</a:t>
            </a:r>
            <a:r>
              <a:rPr lang="en-US" dirty="0" err="1"/>
              <a:t>sno</a:t>
            </a:r>
            <a:r>
              <a:rPr lang="en-US" dirty="0"/>
              <a:t>", "name", "</a:t>
            </a:r>
            <a:r>
              <a:rPr lang="en-US" dirty="0" err="1"/>
              <a:t>deptid</a:t>
            </a:r>
            <a:r>
              <a:rPr lang="en-US" dirty="0"/>
              <a:t>")</a:t>
            </a:r>
            <a:endParaRPr lang="en-IN" dirty="0"/>
          </a:p>
          <a:p>
            <a:pPr marL="0" indent="0">
              <a:lnSpc>
                <a:spcPct val="110000"/>
              </a:lnSpc>
              <a:spcBef>
                <a:spcPts val="0"/>
              </a:spcBef>
              <a:buNone/>
            </a:pPr>
            <a:r>
              <a:rPr lang="en-US" dirty="0"/>
              <a:t> </a:t>
            </a:r>
            <a:endParaRPr lang="en-IN" dirty="0"/>
          </a:p>
          <a:p>
            <a:pPr marL="0" indent="0">
              <a:lnSpc>
                <a:spcPct val="110000"/>
              </a:lnSpc>
              <a:spcBef>
                <a:spcPts val="0"/>
              </a:spcBef>
              <a:buNone/>
            </a:pPr>
            <a:r>
              <a:rPr lang="en-US" dirty="0"/>
              <a:t>    // create temp view </a:t>
            </a:r>
            <a:r>
              <a:rPr lang="en-US" dirty="0" smtClean="0"/>
              <a:t> </a:t>
            </a:r>
            <a:endParaRPr lang="en-IN" dirty="0"/>
          </a:p>
          <a:p>
            <a:pPr marL="0" indent="0">
              <a:lnSpc>
                <a:spcPct val="110000"/>
              </a:lnSpc>
              <a:spcBef>
                <a:spcPts val="0"/>
              </a:spcBef>
              <a:buNone/>
            </a:pPr>
            <a:r>
              <a:rPr lang="en-US" dirty="0" err="1" smtClean="0"/>
              <a:t>spark_df.createOrReplaceTempView</a:t>
            </a:r>
            <a:r>
              <a:rPr lang="en-US" dirty="0"/>
              <a:t>("</a:t>
            </a:r>
            <a:r>
              <a:rPr lang="en-US" dirty="0" err="1"/>
              <a:t>My_Spark_Table</a:t>
            </a:r>
            <a:r>
              <a:rPr lang="en-US" dirty="0" smtClean="0"/>
              <a:t>")</a:t>
            </a:r>
            <a:endParaRPr lang="en-IN" dirty="0"/>
          </a:p>
          <a:p>
            <a:pPr marL="0" indent="0">
              <a:lnSpc>
                <a:spcPct val="110000"/>
              </a:lnSpc>
              <a:spcBef>
                <a:spcPts val="0"/>
              </a:spcBef>
              <a:buNone/>
            </a:pPr>
            <a:r>
              <a:rPr lang="en-US" dirty="0"/>
              <a:t>    // select from the temp view using spark </a:t>
            </a:r>
            <a:r>
              <a:rPr lang="en-US" dirty="0" err="1"/>
              <a:t>sql</a:t>
            </a:r>
            <a:endParaRPr lang="en-IN" dirty="0"/>
          </a:p>
          <a:p>
            <a:pPr marL="0" indent="0">
              <a:lnSpc>
                <a:spcPct val="110000"/>
              </a:lnSpc>
              <a:spcBef>
                <a:spcPts val="0"/>
              </a:spcBef>
              <a:buNone/>
            </a:pPr>
            <a:r>
              <a:rPr lang="en-US" dirty="0"/>
              <a:t>    </a:t>
            </a:r>
            <a:r>
              <a:rPr lang="en-US" dirty="0" err="1">
                <a:solidFill>
                  <a:srgbClr val="0070C0"/>
                </a:solidFill>
              </a:rPr>
              <a:t>spark.sql</a:t>
            </a:r>
            <a:r>
              <a:rPr lang="en-US" dirty="0">
                <a:solidFill>
                  <a:srgbClr val="0070C0"/>
                </a:solidFill>
              </a:rPr>
              <a:t>("Select * from </a:t>
            </a:r>
            <a:r>
              <a:rPr lang="en-US" dirty="0" err="1" smtClean="0">
                <a:solidFill>
                  <a:srgbClr val="0070C0"/>
                </a:solidFill>
              </a:rPr>
              <a:t>My_Spark_Table</a:t>
            </a:r>
            <a:r>
              <a:rPr lang="en-US" dirty="0">
                <a:solidFill>
                  <a:srgbClr val="0070C0"/>
                </a:solidFill>
              </a:rPr>
              <a:t>").show</a:t>
            </a:r>
            <a:r>
              <a:rPr lang="en-US" dirty="0" smtClean="0">
                <a:solidFill>
                  <a:srgbClr val="0070C0"/>
                </a:solidFill>
              </a:rPr>
              <a:t>()</a:t>
            </a:r>
            <a:endParaRPr lang="en-IN" dirty="0">
              <a:solidFill>
                <a:srgbClr val="0070C0"/>
              </a:solidFill>
            </a:endParaRPr>
          </a:p>
          <a:p>
            <a:pPr marL="0" indent="0">
              <a:lnSpc>
                <a:spcPct val="110000"/>
              </a:lnSpc>
              <a:spcBef>
                <a:spcPts val="0"/>
              </a:spcBef>
              <a:buNone/>
            </a:pPr>
            <a:r>
              <a:rPr lang="en-US" dirty="0"/>
              <a:t>    </a:t>
            </a:r>
            <a:endParaRPr lang="en-US" dirty="0" smtClean="0"/>
          </a:p>
          <a:p>
            <a:pPr marL="0" indent="0">
              <a:lnSpc>
                <a:spcPct val="110000"/>
              </a:lnSpc>
              <a:spcBef>
                <a:spcPts val="0"/>
              </a:spcBef>
              <a:buNone/>
            </a:pPr>
            <a:r>
              <a:rPr lang="en-US" dirty="0" smtClean="0"/>
              <a:t>// </a:t>
            </a:r>
            <a:r>
              <a:rPr lang="en-US" dirty="0"/>
              <a:t>Get count of employees in each department using spark </a:t>
            </a:r>
            <a:r>
              <a:rPr lang="en-US" dirty="0" err="1"/>
              <a:t>sql</a:t>
            </a:r>
            <a:endParaRPr lang="en-IN" dirty="0"/>
          </a:p>
          <a:p>
            <a:pPr marL="0" indent="0">
              <a:lnSpc>
                <a:spcPct val="110000"/>
              </a:lnSpc>
              <a:spcBef>
                <a:spcPts val="0"/>
              </a:spcBef>
              <a:buNone/>
            </a:pPr>
            <a:r>
              <a:rPr lang="en-US" dirty="0"/>
              <a:t>    </a:t>
            </a:r>
            <a:r>
              <a:rPr lang="en-US" dirty="0" err="1">
                <a:solidFill>
                  <a:srgbClr val="0070C0"/>
                </a:solidFill>
              </a:rPr>
              <a:t>spark.sql</a:t>
            </a:r>
            <a:r>
              <a:rPr lang="en-US" dirty="0">
                <a:solidFill>
                  <a:srgbClr val="0070C0"/>
                </a:solidFill>
              </a:rPr>
              <a:t>("Select </a:t>
            </a:r>
            <a:r>
              <a:rPr lang="en-US" dirty="0" err="1">
                <a:solidFill>
                  <a:srgbClr val="0070C0"/>
                </a:solidFill>
              </a:rPr>
              <a:t>deptid</a:t>
            </a:r>
            <a:r>
              <a:rPr lang="en-US" dirty="0">
                <a:solidFill>
                  <a:srgbClr val="0070C0"/>
                </a:solidFill>
              </a:rPr>
              <a:t>, count(*) from </a:t>
            </a:r>
            <a:r>
              <a:rPr lang="en-US" dirty="0" err="1">
                <a:solidFill>
                  <a:srgbClr val="0070C0"/>
                </a:solidFill>
              </a:rPr>
              <a:t>My_Spark_Table</a:t>
            </a:r>
            <a:r>
              <a:rPr lang="en-US" dirty="0">
                <a:solidFill>
                  <a:srgbClr val="0070C0"/>
                </a:solidFill>
              </a:rPr>
              <a:t> group by </a:t>
            </a:r>
            <a:r>
              <a:rPr lang="en-US" dirty="0" err="1">
                <a:solidFill>
                  <a:srgbClr val="0070C0"/>
                </a:solidFill>
              </a:rPr>
              <a:t>deptid</a:t>
            </a:r>
            <a:r>
              <a:rPr lang="en-US" dirty="0">
                <a:solidFill>
                  <a:srgbClr val="0070C0"/>
                </a:solidFill>
              </a:rPr>
              <a:t>").show</a:t>
            </a:r>
            <a:r>
              <a:rPr lang="en-US" dirty="0" smtClean="0">
                <a:solidFill>
                  <a:srgbClr val="0070C0"/>
                </a:solidFill>
              </a:rPr>
              <a:t>()</a:t>
            </a:r>
            <a:endParaRPr lang="en-IN" dirty="0">
              <a:solidFill>
                <a:srgbClr val="0070C0"/>
              </a:solidFill>
            </a:endParaRPr>
          </a:p>
          <a:p>
            <a:pPr marL="0" indent="0">
              <a:lnSpc>
                <a:spcPct val="110000"/>
              </a:lnSpc>
              <a:spcBef>
                <a:spcPts val="0"/>
              </a:spcBef>
              <a:buNone/>
            </a:pPr>
            <a:r>
              <a:rPr lang="en-US" dirty="0"/>
              <a:t>    </a:t>
            </a:r>
            <a:endParaRPr lang="en-US" dirty="0" smtClean="0"/>
          </a:p>
          <a:p>
            <a:pPr marL="0" indent="0">
              <a:lnSpc>
                <a:spcPct val="110000"/>
              </a:lnSpc>
              <a:spcBef>
                <a:spcPts val="0"/>
              </a:spcBef>
              <a:buNone/>
            </a:pPr>
            <a:r>
              <a:rPr lang="en-US" dirty="0"/>
              <a:t> </a:t>
            </a:r>
            <a:r>
              <a:rPr lang="en-US" dirty="0" smtClean="0"/>
              <a:t>  </a:t>
            </a:r>
            <a:r>
              <a:rPr lang="en-US" dirty="0" err="1" smtClean="0"/>
              <a:t>spark.stop</a:t>
            </a:r>
            <a:r>
              <a:rPr lang="en-US" dirty="0"/>
              <a:t>()</a:t>
            </a:r>
            <a:endParaRPr lang="en-IN" dirty="0"/>
          </a:p>
          <a:p>
            <a:pPr marL="0" indent="0">
              <a:lnSpc>
                <a:spcPct val="110000"/>
              </a:lnSpc>
              <a:spcBef>
                <a:spcPts val="0"/>
              </a:spcBef>
              <a:buNone/>
            </a:pPr>
            <a:r>
              <a:rPr lang="en-US" dirty="0"/>
              <a:t>  }</a:t>
            </a:r>
            <a:endParaRPr lang="en-IN" dirty="0"/>
          </a:p>
          <a:p>
            <a:pPr marL="0" indent="0">
              <a:lnSpc>
                <a:spcPct val="110000"/>
              </a:lnSpc>
              <a:spcBef>
                <a:spcPts val="0"/>
              </a:spcBef>
              <a:buNone/>
            </a:pPr>
            <a:r>
              <a:rPr lang="en-US" dirty="0"/>
              <a:t>}</a:t>
            </a:r>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normAutofit lnSpcReduction="10000"/>
          </a:bodyPr>
          <a:lstStyle/>
          <a:p>
            <a:fld id="{34C99D79-8A4B-4031-B1E0-AF26F8EDF2BC}" type="slidenum">
              <a:rPr lang="en-IN" smtClean="0"/>
              <a:pPr/>
              <a:t>33</a:t>
            </a:fld>
            <a:endParaRPr lang="en-IN"/>
          </a:p>
        </p:txBody>
      </p:sp>
    </p:spTree>
    <p:extLst>
      <p:ext uri="{BB962C8B-B14F-4D97-AF65-F5344CB8AC3E}">
        <p14:creationId xmlns:p14="http://schemas.microsoft.com/office/powerpoint/2010/main" val="359838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34</a:t>
            </a:fld>
            <a:endParaRPr lang="en-IN"/>
          </a:p>
        </p:txBody>
      </p:sp>
      <p:pic>
        <p:nvPicPr>
          <p:cNvPr id="6" name="Picture 5"/>
          <p:cNvPicPr/>
          <p:nvPr/>
        </p:nvPicPr>
        <p:blipFill>
          <a:blip r:embed="rId2"/>
          <a:stretch>
            <a:fillRect/>
          </a:stretch>
        </p:blipFill>
        <p:spPr>
          <a:xfrm>
            <a:off x="3782500" y="1484783"/>
            <a:ext cx="3176007" cy="4896545"/>
          </a:xfrm>
          <a:prstGeom prst="rect">
            <a:avLst/>
          </a:prstGeom>
        </p:spPr>
      </p:pic>
    </p:spTree>
    <p:extLst>
      <p:ext uri="{BB962C8B-B14F-4D97-AF65-F5344CB8AC3E}">
        <p14:creationId xmlns:p14="http://schemas.microsoft.com/office/powerpoint/2010/main" val="1327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JDBC-MySQL </a:t>
            </a:r>
            <a:endParaRPr lang="en-IN" dirty="0"/>
          </a:p>
        </p:txBody>
      </p:sp>
      <p:sp>
        <p:nvSpPr>
          <p:cNvPr id="3" name="Content Placeholder 2"/>
          <p:cNvSpPr>
            <a:spLocks noGrp="1"/>
          </p:cNvSpPr>
          <p:nvPr>
            <p:ph idx="1"/>
          </p:nvPr>
        </p:nvSpPr>
        <p:spPr/>
        <p:txBody>
          <a:bodyPr/>
          <a:lstStyle/>
          <a:p>
            <a:r>
              <a:rPr lang="en-US" b="1" dirty="0">
                <a:solidFill>
                  <a:srgbClr val="0070C0"/>
                </a:solidFill>
              </a:rPr>
              <a:t>Step 1:</a:t>
            </a:r>
            <a:r>
              <a:rPr lang="en-US" dirty="0"/>
              <a:t> Create a new File: </a:t>
            </a:r>
            <a:r>
              <a:rPr lang="en-US" dirty="0" err="1"/>
              <a:t>File→New→File</a:t>
            </a:r>
            <a:r>
              <a:rPr lang="en-US" dirty="0"/>
              <a:t>. </a:t>
            </a:r>
            <a:endParaRPr lang="en-US" dirty="0" smtClean="0"/>
          </a:p>
          <a:p>
            <a:pPr marL="0" indent="0">
              <a:spcBef>
                <a:spcPts val="600"/>
              </a:spcBef>
              <a:buNone/>
            </a:pPr>
            <a:r>
              <a:rPr lang="en-US" dirty="0" smtClean="0"/>
              <a:t>	    Name </a:t>
            </a:r>
            <a:r>
              <a:rPr lang="en-US" dirty="0"/>
              <a:t>it as </a:t>
            </a:r>
            <a:r>
              <a:rPr lang="en-US" dirty="0" err="1" smtClean="0"/>
              <a:t>JDBCDemo.scala</a:t>
            </a:r>
            <a:endParaRPr lang="en-US" dirty="0" smtClean="0"/>
          </a:p>
          <a:p>
            <a:r>
              <a:rPr lang="en-US" b="1" dirty="0">
                <a:solidFill>
                  <a:srgbClr val="0070C0"/>
                </a:solidFill>
              </a:rPr>
              <a:t>Step 2:</a:t>
            </a:r>
            <a:r>
              <a:rPr lang="en-US" dirty="0"/>
              <a:t> Make sure  that you have the database and Table created in MySQL Workbench.</a:t>
            </a:r>
            <a:endParaRPr lang="en-IN" dirty="0"/>
          </a:p>
          <a:p>
            <a:pPr>
              <a:spcBef>
                <a:spcPts val="0"/>
              </a:spcBef>
            </a:pPr>
            <a:r>
              <a:rPr lang="en-US" dirty="0"/>
              <a:t>Database name	: </a:t>
            </a:r>
            <a:r>
              <a:rPr lang="en-US" dirty="0" err="1"/>
              <a:t>mydatabase</a:t>
            </a:r>
            <a:endParaRPr lang="en-IN" dirty="0"/>
          </a:p>
          <a:p>
            <a:pPr>
              <a:spcBef>
                <a:spcPts val="0"/>
              </a:spcBef>
            </a:pPr>
            <a:r>
              <a:rPr lang="en-US" dirty="0"/>
              <a:t>Table Name		: Customers</a:t>
            </a:r>
            <a:endParaRPr lang="en-IN" dirty="0"/>
          </a:p>
          <a:p>
            <a:pPr>
              <a:spcBef>
                <a:spcPts val="0"/>
              </a:spcBef>
            </a:pPr>
            <a:r>
              <a:rPr lang="en-US" dirty="0"/>
              <a:t>User name		: root</a:t>
            </a:r>
            <a:endParaRPr lang="en-IN" dirty="0"/>
          </a:p>
          <a:p>
            <a:pPr>
              <a:spcBef>
                <a:spcPts val="0"/>
              </a:spcBef>
            </a:pPr>
            <a:r>
              <a:rPr lang="en-US" dirty="0"/>
              <a:t>Password		: admin</a:t>
            </a:r>
            <a:endParaRPr lang="en-IN" dirty="0"/>
          </a:p>
          <a:p>
            <a:endParaRPr lang="en-IN" dirty="0"/>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35</a:t>
            </a:fld>
            <a:endParaRPr lang="en-IN"/>
          </a:p>
        </p:txBody>
      </p:sp>
      <p:pic>
        <p:nvPicPr>
          <p:cNvPr id="12" name="Picture 11"/>
          <p:cNvPicPr/>
          <p:nvPr/>
        </p:nvPicPr>
        <p:blipFill>
          <a:blip r:embed="rId2"/>
          <a:stretch>
            <a:fillRect/>
          </a:stretch>
        </p:blipFill>
        <p:spPr>
          <a:xfrm>
            <a:off x="6382444" y="3068960"/>
            <a:ext cx="4086979" cy="2592288"/>
          </a:xfrm>
          <a:prstGeom prst="rect">
            <a:avLst/>
          </a:prstGeom>
        </p:spPr>
      </p:pic>
      <p:pic>
        <p:nvPicPr>
          <p:cNvPr id="13" name="Picture 12"/>
          <p:cNvPicPr/>
          <p:nvPr/>
        </p:nvPicPr>
        <p:blipFill>
          <a:blip r:embed="rId3"/>
          <a:stretch>
            <a:fillRect/>
          </a:stretch>
        </p:blipFill>
        <p:spPr>
          <a:xfrm>
            <a:off x="1341884" y="4645883"/>
            <a:ext cx="4061460" cy="2030730"/>
          </a:xfrm>
          <a:prstGeom prst="rect">
            <a:avLst/>
          </a:prstGeom>
        </p:spPr>
      </p:pic>
    </p:spTree>
    <p:extLst>
      <p:ext uri="{BB962C8B-B14F-4D97-AF65-F5344CB8AC3E}">
        <p14:creationId xmlns:p14="http://schemas.microsoft.com/office/powerpoint/2010/main" val="200759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Contd</a:t>
            </a:r>
            <a:r>
              <a:rPr lang="en-US" dirty="0" smtClean="0"/>
              <a:t>…</a:t>
            </a:r>
            <a:endParaRPr lang="en-IN" dirty="0"/>
          </a:p>
        </p:txBody>
      </p:sp>
      <p:sp>
        <p:nvSpPr>
          <p:cNvPr id="3" name="Content Placeholder 2"/>
          <p:cNvSpPr>
            <a:spLocks noGrp="1"/>
          </p:cNvSpPr>
          <p:nvPr>
            <p:ph idx="1"/>
          </p:nvPr>
        </p:nvSpPr>
        <p:spPr>
          <a:xfrm>
            <a:off x="477788" y="1412777"/>
            <a:ext cx="10473871" cy="4968552"/>
          </a:xfrm>
        </p:spPr>
        <p:txBody>
          <a:bodyPr/>
          <a:lstStyle/>
          <a:p>
            <a:r>
              <a:rPr lang="en-US" sz="2000" b="1" dirty="0">
                <a:solidFill>
                  <a:srgbClr val="0070C0"/>
                </a:solidFill>
              </a:rPr>
              <a:t>Step 3:</a:t>
            </a:r>
            <a:r>
              <a:rPr lang="en-US" sz="2000" b="1" dirty="0"/>
              <a:t> </a:t>
            </a:r>
            <a:r>
              <a:rPr lang="en-US" sz="2000" dirty="0"/>
              <a:t>Add the JDBC Connector jar files to the external </a:t>
            </a:r>
            <a:r>
              <a:rPr lang="en-US" sz="2000" dirty="0" smtClean="0"/>
              <a:t>Library</a:t>
            </a:r>
          </a:p>
          <a:p>
            <a:r>
              <a:rPr lang="en-US" sz="2000" dirty="0"/>
              <a:t>To add the JDBC driver folder,  click </a:t>
            </a:r>
            <a:endParaRPr lang="en-IN" sz="2000" dirty="0"/>
          </a:p>
          <a:p>
            <a:r>
              <a:rPr lang="en-US" sz="2000" dirty="0" err="1"/>
              <a:t>File→Project</a:t>
            </a:r>
            <a:r>
              <a:rPr lang="en-US" sz="2000" dirty="0"/>
              <a:t> </a:t>
            </a:r>
            <a:r>
              <a:rPr lang="en-US" sz="2000" dirty="0" err="1"/>
              <a:t>Structure→Modules→Dependencies</a:t>
            </a:r>
            <a:r>
              <a:rPr lang="en-US" sz="2000" dirty="0"/>
              <a:t>→+</a:t>
            </a:r>
            <a:endParaRPr lang="en-IN" sz="2000" dirty="0"/>
          </a:p>
          <a:p>
            <a:r>
              <a:rPr lang="en-US" sz="2000" dirty="0"/>
              <a:t>Download the connector: </a:t>
            </a:r>
            <a:endParaRPr lang="en-US" sz="2000" dirty="0" smtClean="0"/>
          </a:p>
          <a:p>
            <a:r>
              <a:rPr lang="en-US" sz="2000" i="1" dirty="0" smtClean="0">
                <a:hlinkClick r:id="rId2"/>
              </a:rPr>
              <a:t>https</a:t>
            </a:r>
            <a:r>
              <a:rPr lang="en-US" sz="2000" i="1" dirty="0">
                <a:hlinkClick r:id="rId2"/>
              </a:rPr>
              <a:t>://dev.mysql.com/downloads/connector/j/?</a:t>
            </a:r>
            <a:r>
              <a:rPr lang="en-US" sz="2000" i="1" dirty="0" smtClean="0">
                <a:hlinkClick r:id="rId2"/>
              </a:rPr>
              <a:t>os=26</a:t>
            </a:r>
            <a:endParaRPr lang="en-US" sz="2000" i="1" dirty="0" smtClean="0"/>
          </a:p>
          <a:p>
            <a:endParaRPr lang="en-IN" sz="2000" dirty="0"/>
          </a:p>
          <a:p>
            <a:endParaRPr lang="en-IN" dirty="0"/>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36</a:t>
            </a:fld>
            <a:endParaRPr lang="en-IN"/>
          </a:p>
        </p:txBody>
      </p:sp>
      <p:pic>
        <p:nvPicPr>
          <p:cNvPr id="6" name="Picture 5"/>
          <p:cNvPicPr/>
          <p:nvPr/>
        </p:nvPicPr>
        <p:blipFill>
          <a:blip r:embed="rId3"/>
          <a:stretch>
            <a:fillRect/>
          </a:stretch>
        </p:blipFill>
        <p:spPr>
          <a:xfrm>
            <a:off x="7894612" y="188640"/>
            <a:ext cx="3057047" cy="3816424"/>
          </a:xfrm>
          <a:prstGeom prst="rect">
            <a:avLst/>
          </a:prstGeom>
        </p:spPr>
      </p:pic>
      <p:pic>
        <p:nvPicPr>
          <p:cNvPr id="7" name="Picture 6"/>
          <p:cNvPicPr/>
          <p:nvPr/>
        </p:nvPicPr>
        <p:blipFill>
          <a:blip r:embed="rId4"/>
          <a:stretch>
            <a:fillRect/>
          </a:stretch>
        </p:blipFill>
        <p:spPr>
          <a:xfrm>
            <a:off x="1063928" y="3881054"/>
            <a:ext cx="6110604" cy="2884872"/>
          </a:xfrm>
          <a:prstGeom prst="rect">
            <a:avLst/>
          </a:prstGeom>
        </p:spPr>
      </p:pic>
    </p:spTree>
    <p:extLst>
      <p:ext uri="{BB962C8B-B14F-4D97-AF65-F5344CB8AC3E}">
        <p14:creationId xmlns:p14="http://schemas.microsoft.com/office/powerpoint/2010/main" val="16389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Contd</a:t>
            </a:r>
            <a:r>
              <a:rPr lang="en-US" dirty="0" smtClean="0"/>
              <a:t>…</a:t>
            </a:r>
            <a:endParaRPr lang="en-IN" dirty="0"/>
          </a:p>
        </p:txBody>
      </p:sp>
      <p:sp>
        <p:nvSpPr>
          <p:cNvPr id="3" name="Content Placeholder 2"/>
          <p:cNvSpPr>
            <a:spLocks noGrp="1"/>
          </p:cNvSpPr>
          <p:nvPr>
            <p:ph idx="1"/>
          </p:nvPr>
        </p:nvSpPr>
        <p:spPr/>
        <p:txBody>
          <a:bodyPr/>
          <a:lstStyle/>
          <a:p>
            <a:r>
              <a:rPr lang="en-US" b="1" dirty="0">
                <a:solidFill>
                  <a:srgbClr val="0070C0"/>
                </a:solidFill>
              </a:rPr>
              <a:t>Step 4:</a:t>
            </a:r>
            <a:r>
              <a:rPr lang="en-US" b="1" dirty="0"/>
              <a:t> </a:t>
            </a:r>
            <a:r>
              <a:rPr lang="en-US" dirty="0"/>
              <a:t>Type the below </a:t>
            </a:r>
            <a:r>
              <a:rPr lang="en-US" dirty="0" err="1"/>
              <a:t>scala</a:t>
            </a:r>
            <a:r>
              <a:rPr lang="en-US" dirty="0"/>
              <a:t> program in the file </a:t>
            </a:r>
            <a:r>
              <a:rPr lang="en-US" dirty="0" err="1"/>
              <a:t>JDBCDemo.scala</a:t>
            </a:r>
            <a:r>
              <a:rPr lang="en-US" dirty="0"/>
              <a:t>:</a:t>
            </a:r>
            <a:endParaRPr lang="en-IN" dirty="0"/>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37</a:t>
            </a:fld>
            <a:endParaRPr lang="en-IN"/>
          </a:p>
        </p:txBody>
      </p:sp>
      <p:pic>
        <p:nvPicPr>
          <p:cNvPr id="7" name="Picture 6"/>
          <p:cNvPicPr>
            <a:picLocks noChangeAspect="1"/>
          </p:cNvPicPr>
          <p:nvPr/>
        </p:nvPicPr>
        <p:blipFill>
          <a:blip r:embed="rId2"/>
          <a:stretch>
            <a:fillRect/>
          </a:stretch>
        </p:blipFill>
        <p:spPr>
          <a:xfrm>
            <a:off x="2157635" y="1865043"/>
            <a:ext cx="5883907" cy="5009592"/>
          </a:xfrm>
          <a:prstGeom prst="rect">
            <a:avLst/>
          </a:prstGeom>
        </p:spPr>
      </p:pic>
    </p:spTree>
    <p:extLst>
      <p:ext uri="{BB962C8B-B14F-4D97-AF65-F5344CB8AC3E}">
        <p14:creationId xmlns:p14="http://schemas.microsoft.com/office/powerpoint/2010/main" val="415811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543" y="365760"/>
            <a:ext cx="9690116" cy="398944"/>
          </a:xfrm>
        </p:spPr>
        <p:txBody>
          <a:bodyPr>
            <a:normAutofit fontScale="90000"/>
          </a:bodyPr>
          <a:lstStyle/>
          <a:p>
            <a:r>
              <a:rPr lang="en-US" dirty="0" err="1" smtClean="0"/>
              <a:t>Contd</a:t>
            </a:r>
            <a:r>
              <a:rPr lang="en-US" dirty="0" smtClean="0"/>
              <a:t>…</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38</a:t>
            </a:fld>
            <a:endParaRPr lang="en-IN"/>
          </a:p>
        </p:txBody>
      </p:sp>
      <p:pic>
        <p:nvPicPr>
          <p:cNvPr id="6" name="Picture 5"/>
          <p:cNvPicPr>
            <a:picLocks noChangeAspect="1"/>
          </p:cNvPicPr>
          <p:nvPr/>
        </p:nvPicPr>
        <p:blipFill>
          <a:blip r:embed="rId2"/>
          <a:stretch>
            <a:fillRect/>
          </a:stretch>
        </p:blipFill>
        <p:spPr>
          <a:xfrm>
            <a:off x="417141" y="890564"/>
            <a:ext cx="7450285" cy="5877272"/>
          </a:xfrm>
          <a:prstGeom prst="rect">
            <a:avLst/>
          </a:prstGeom>
        </p:spPr>
      </p:pic>
      <p:pic>
        <p:nvPicPr>
          <p:cNvPr id="7" name="Picture 6"/>
          <p:cNvPicPr/>
          <p:nvPr/>
        </p:nvPicPr>
        <p:blipFill>
          <a:blip r:embed="rId3"/>
          <a:stretch>
            <a:fillRect/>
          </a:stretch>
        </p:blipFill>
        <p:spPr>
          <a:xfrm>
            <a:off x="8173830" y="1988840"/>
            <a:ext cx="2673110" cy="4175164"/>
          </a:xfrm>
          <a:prstGeom prst="rect">
            <a:avLst/>
          </a:prstGeom>
        </p:spPr>
      </p:pic>
    </p:spTree>
    <p:extLst>
      <p:ext uri="{BB962C8B-B14F-4D97-AF65-F5344CB8AC3E}">
        <p14:creationId xmlns:p14="http://schemas.microsoft.com/office/powerpoint/2010/main" val="90624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61544" y="758952"/>
            <a:ext cx="9415867" cy="3390128"/>
          </a:xfrm>
        </p:spPr>
        <p:txBody>
          <a:bodyPr/>
          <a:lstStyle/>
          <a:p>
            <a:r>
              <a:rPr lang="en-IN" dirty="0" smtClean="0"/>
              <a:t>MS SQL-Server, SSMS, &amp; OLAP</a:t>
            </a:r>
            <a:endParaRPr lang="en-IN" dirty="0"/>
          </a:p>
        </p:txBody>
      </p:sp>
      <p:sp>
        <p:nvSpPr>
          <p:cNvPr id="7" name="Subtitle 6"/>
          <p:cNvSpPr>
            <a:spLocks noGrp="1"/>
          </p:cNvSpPr>
          <p:nvPr>
            <p:ph type="subTitle" idx="1"/>
          </p:nvPr>
        </p:nvSpPr>
        <p:spPr>
          <a:xfrm>
            <a:off x="1261544" y="4293096"/>
            <a:ext cx="9415867" cy="2199144"/>
          </a:xfrm>
        </p:spPr>
        <p:txBody>
          <a:bodyPr>
            <a:normAutofit/>
          </a:bodyPr>
          <a:lstStyle/>
          <a:p>
            <a:r>
              <a:rPr lang="en-IN" sz="2800" b="1" dirty="0" smtClean="0">
                <a:solidFill>
                  <a:srgbClr val="FFFF00"/>
                </a:solidFill>
                <a:latin typeface="High Tower Text" panose="02040502050506030303" pitchFamily="18" charset="0"/>
                <a:cs typeface="Arial" panose="020B0604020202020204" pitchFamily="34" charset="0"/>
              </a:rPr>
              <a:t>How to set up a Multidimensional Database?</a:t>
            </a:r>
          </a:p>
          <a:p>
            <a:r>
              <a:rPr lang="en-IN" sz="2800" b="1" dirty="0" smtClean="0">
                <a:solidFill>
                  <a:srgbClr val="FFFF00"/>
                </a:solidFill>
                <a:latin typeface="High Tower Text" panose="02040502050506030303" pitchFamily="18" charset="0"/>
                <a:cs typeface="Arial" panose="020B0604020202020204" pitchFamily="34" charset="0"/>
              </a:rPr>
              <a:t>How to work on Slicing, Dicing, Drilldown, Rollup, etc.?</a:t>
            </a:r>
            <a:endParaRPr lang="en-IN" sz="2800" b="1" dirty="0">
              <a:solidFill>
                <a:srgbClr val="FFFF00"/>
              </a:solidFill>
              <a:latin typeface="High Tower Text" panose="02040502050506030303" pitchFamily="18"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normAutofit lnSpcReduction="10000"/>
          </a:bodyPr>
          <a:lstStyle/>
          <a:p>
            <a:fld id="{34C99D79-8A4B-4031-B1E0-AF26F8EDF2BC}" type="slidenum">
              <a:rPr lang="en-IN" smtClean="0"/>
              <a:pPr/>
              <a:t>39</a:t>
            </a:fld>
            <a:endParaRPr lang="en-IN"/>
          </a:p>
        </p:txBody>
      </p:sp>
    </p:spTree>
    <p:extLst>
      <p:ext uri="{BB962C8B-B14F-4D97-AF65-F5344CB8AC3E}">
        <p14:creationId xmlns:p14="http://schemas.microsoft.com/office/powerpoint/2010/main" val="371419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Spark </a:t>
            </a:r>
            <a:r>
              <a:rPr lang="en-IN" dirty="0" smtClean="0"/>
              <a:t>Libraries</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4</a:t>
            </a:fld>
            <a:endParaRPr lang="en-IN"/>
          </a:p>
        </p:txBody>
      </p:sp>
      <p:pic>
        <p:nvPicPr>
          <p:cNvPr id="6" name="Picture 5"/>
          <p:cNvPicPr>
            <a:picLocks noChangeAspect="1"/>
          </p:cNvPicPr>
          <p:nvPr/>
        </p:nvPicPr>
        <p:blipFill>
          <a:blip r:embed="rId2">
            <a:lum bright="-20000" contrast="40000"/>
          </a:blip>
          <a:stretch>
            <a:fillRect/>
          </a:stretch>
        </p:blipFill>
        <p:spPr>
          <a:xfrm>
            <a:off x="1485900" y="1988840"/>
            <a:ext cx="8630494" cy="3312368"/>
          </a:xfrm>
          <a:prstGeom prst="rect">
            <a:avLst/>
          </a:prstGeom>
        </p:spPr>
      </p:pic>
    </p:spTree>
    <p:extLst>
      <p:ext uri="{BB962C8B-B14F-4D97-AF65-F5344CB8AC3E}">
        <p14:creationId xmlns:p14="http://schemas.microsoft.com/office/powerpoint/2010/main" val="318869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Building a Multidimensional Database "Sales</a:t>
            </a:r>
            <a:r>
              <a:rPr lang="en-US" dirty="0" smtClean="0"/>
              <a:t>"</a:t>
            </a:r>
            <a:endParaRPr lang="en-IN" dirty="0"/>
          </a:p>
        </p:txBody>
      </p:sp>
      <p:sp>
        <p:nvSpPr>
          <p:cNvPr id="3" name="Content Placeholder 2"/>
          <p:cNvSpPr>
            <a:spLocks noGrp="1"/>
          </p:cNvSpPr>
          <p:nvPr>
            <p:ph idx="1"/>
          </p:nvPr>
        </p:nvSpPr>
        <p:spPr/>
        <p:txBody>
          <a:bodyPr/>
          <a:lstStyle/>
          <a:p>
            <a:r>
              <a:rPr lang="en-US" b="1" dirty="0"/>
              <a:t>Problem 1:</a:t>
            </a:r>
            <a:r>
              <a:rPr lang="en-US" dirty="0"/>
              <a:t> Create a Multidimensional Database called "Sales" with Dimensional Tables: Customer, Product, and Location. Also create a Fact table called "</a:t>
            </a:r>
            <a:r>
              <a:rPr lang="en-US" dirty="0" err="1"/>
              <a:t>MFUOrder</a:t>
            </a:r>
            <a:r>
              <a:rPr lang="en-US" dirty="0"/>
              <a:t>".</a:t>
            </a:r>
            <a:endParaRPr lang="en-IN" dirty="0"/>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40</a:t>
            </a:fld>
            <a:endParaRPr lang="en-IN"/>
          </a:p>
        </p:txBody>
      </p:sp>
      <p:pic>
        <p:nvPicPr>
          <p:cNvPr id="2052"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087" y="2708921"/>
            <a:ext cx="4881100" cy="139969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1"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44" y="4581128"/>
            <a:ext cx="4957666" cy="151216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8698" y="2698751"/>
            <a:ext cx="4721144" cy="136858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49"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8698" y="4403886"/>
            <a:ext cx="4810153" cy="204646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p:cNvSpPr>
            <a:spLocks noChangeArrowheads="1"/>
          </p:cNvSpPr>
          <p:nvPr/>
        </p:nvSpPr>
        <p:spPr bwMode="auto">
          <a:xfrm>
            <a:off x="0" y="1577975"/>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7"/>
          <p:cNvSpPr>
            <a:spLocks noChangeArrowheads="1"/>
          </p:cNvSpPr>
          <p:nvPr/>
        </p:nvSpPr>
        <p:spPr bwMode="auto">
          <a:xfrm>
            <a:off x="0" y="277495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8"/>
          <p:cNvSpPr>
            <a:spLocks noChangeArrowheads="1"/>
          </p:cNvSpPr>
          <p:nvPr/>
        </p:nvSpPr>
        <p:spPr bwMode="auto">
          <a:xfrm>
            <a:off x="0" y="3925888"/>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9"/>
          <p:cNvSpPr>
            <a:spLocks noChangeArrowheads="1"/>
          </p:cNvSpPr>
          <p:nvPr/>
        </p:nvSpPr>
        <p:spPr bwMode="auto">
          <a:xfrm>
            <a:off x="0" y="5624513"/>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15900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Building a Cube in VS Studio </a:t>
            </a:r>
            <a:r>
              <a:rPr lang="en-US" dirty="0" smtClean="0"/>
              <a:t>2022</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41</a:t>
            </a:fld>
            <a:endParaRPr lang="en-IN"/>
          </a:p>
        </p:txBody>
      </p:sp>
      <p:pic>
        <p:nvPicPr>
          <p:cNvPr id="6" name="Picture 5"/>
          <p:cNvPicPr/>
          <p:nvPr/>
        </p:nvPicPr>
        <p:blipFill>
          <a:blip r:embed="rId2"/>
          <a:stretch>
            <a:fillRect/>
          </a:stretch>
        </p:blipFill>
        <p:spPr>
          <a:xfrm>
            <a:off x="1995298" y="1513576"/>
            <a:ext cx="8131562" cy="4506223"/>
          </a:xfrm>
          <a:prstGeom prst="rect">
            <a:avLst/>
          </a:prstGeom>
          <a:ln>
            <a:solidFill>
              <a:schemeClr val="tx1"/>
            </a:solidFill>
          </a:ln>
        </p:spPr>
      </p:pic>
    </p:spTree>
    <p:extLst>
      <p:ext uri="{BB962C8B-B14F-4D97-AF65-F5344CB8AC3E}">
        <p14:creationId xmlns:p14="http://schemas.microsoft.com/office/powerpoint/2010/main" val="49064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Contd</a:t>
            </a:r>
            <a:r>
              <a:rPr lang="en-IN" dirty="0" smtClean="0"/>
              <a:t>…</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42</a:t>
            </a:fld>
            <a:endParaRPr lang="en-IN"/>
          </a:p>
        </p:txBody>
      </p:sp>
      <p:pic>
        <p:nvPicPr>
          <p:cNvPr id="6" name="Picture 5"/>
          <p:cNvPicPr/>
          <p:nvPr/>
        </p:nvPicPr>
        <p:blipFill>
          <a:blip r:embed="rId2"/>
          <a:stretch>
            <a:fillRect/>
          </a:stretch>
        </p:blipFill>
        <p:spPr>
          <a:xfrm>
            <a:off x="2061964" y="1484784"/>
            <a:ext cx="7992888" cy="4535016"/>
          </a:xfrm>
          <a:prstGeom prst="rect">
            <a:avLst/>
          </a:prstGeom>
          <a:ln>
            <a:solidFill>
              <a:schemeClr val="tx1"/>
            </a:solidFill>
          </a:ln>
        </p:spPr>
      </p:pic>
    </p:spTree>
    <p:extLst>
      <p:ext uri="{BB962C8B-B14F-4D97-AF65-F5344CB8AC3E}">
        <p14:creationId xmlns:p14="http://schemas.microsoft.com/office/powerpoint/2010/main" val="249149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43</a:t>
            </a:fld>
            <a:endParaRPr lang="en-IN"/>
          </a:p>
        </p:txBody>
      </p:sp>
      <p:pic>
        <p:nvPicPr>
          <p:cNvPr id="6" name="Picture 5"/>
          <p:cNvPicPr/>
          <p:nvPr/>
        </p:nvPicPr>
        <p:blipFill>
          <a:blip r:embed="rId2"/>
          <a:stretch>
            <a:fillRect/>
          </a:stretch>
        </p:blipFill>
        <p:spPr>
          <a:xfrm>
            <a:off x="1917948" y="1628799"/>
            <a:ext cx="8064896" cy="4824537"/>
          </a:xfrm>
          <a:prstGeom prst="rect">
            <a:avLst/>
          </a:prstGeom>
          <a:ln w="19050">
            <a:solidFill>
              <a:schemeClr val="tx1"/>
            </a:solidFill>
          </a:ln>
        </p:spPr>
      </p:pic>
    </p:spTree>
    <p:extLst>
      <p:ext uri="{BB962C8B-B14F-4D97-AF65-F5344CB8AC3E}">
        <p14:creationId xmlns:p14="http://schemas.microsoft.com/office/powerpoint/2010/main" val="17948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44</a:t>
            </a:fld>
            <a:endParaRPr lang="en-IN"/>
          </a:p>
        </p:txBody>
      </p:sp>
      <p:pic>
        <p:nvPicPr>
          <p:cNvPr id="6" name="Picture 5"/>
          <p:cNvPicPr/>
          <p:nvPr/>
        </p:nvPicPr>
        <p:blipFill>
          <a:blip r:embed="rId2"/>
          <a:stretch>
            <a:fillRect/>
          </a:stretch>
        </p:blipFill>
        <p:spPr>
          <a:xfrm>
            <a:off x="2854052" y="1436367"/>
            <a:ext cx="5700326" cy="5040560"/>
          </a:xfrm>
          <a:prstGeom prst="rect">
            <a:avLst/>
          </a:prstGeom>
          <a:ln w="19050">
            <a:solidFill>
              <a:schemeClr val="tx1"/>
            </a:solidFill>
          </a:ln>
        </p:spPr>
      </p:pic>
    </p:spTree>
    <p:extLst>
      <p:ext uri="{BB962C8B-B14F-4D97-AF65-F5344CB8AC3E}">
        <p14:creationId xmlns:p14="http://schemas.microsoft.com/office/powerpoint/2010/main" val="410062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45</a:t>
            </a:fld>
            <a:endParaRPr lang="en-IN"/>
          </a:p>
        </p:txBody>
      </p:sp>
      <p:pic>
        <p:nvPicPr>
          <p:cNvPr id="6" name="Picture 5"/>
          <p:cNvPicPr/>
          <p:nvPr/>
        </p:nvPicPr>
        <p:blipFill>
          <a:blip r:embed="rId2"/>
          <a:stretch>
            <a:fillRect/>
          </a:stretch>
        </p:blipFill>
        <p:spPr>
          <a:xfrm>
            <a:off x="2349996" y="1340768"/>
            <a:ext cx="6120680" cy="4679032"/>
          </a:xfrm>
          <a:prstGeom prst="rect">
            <a:avLst/>
          </a:prstGeom>
          <a:ln>
            <a:solidFill>
              <a:schemeClr val="tx1"/>
            </a:solidFill>
          </a:ln>
        </p:spPr>
      </p:pic>
    </p:spTree>
    <p:extLst>
      <p:ext uri="{BB962C8B-B14F-4D97-AF65-F5344CB8AC3E}">
        <p14:creationId xmlns:p14="http://schemas.microsoft.com/office/powerpoint/2010/main" val="279896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46</a:t>
            </a:fld>
            <a:endParaRPr lang="en-IN"/>
          </a:p>
        </p:txBody>
      </p:sp>
      <p:pic>
        <p:nvPicPr>
          <p:cNvPr id="6" name="Picture 5"/>
          <p:cNvPicPr/>
          <p:nvPr/>
        </p:nvPicPr>
        <p:blipFill>
          <a:blip r:embed="rId2"/>
          <a:stretch>
            <a:fillRect/>
          </a:stretch>
        </p:blipFill>
        <p:spPr>
          <a:xfrm>
            <a:off x="2422004" y="1556792"/>
            <a:ext cx="6552728" cy="4752528"/>
          </a:xfrm>
          <a:prstGeom prst="rect">
            <a:avLst/>
          </a:prstGeom>
          <a:ln>
            <a:solidFill>
              <a:schemeClr val="tx1"/>
            </a:solidFill>
          </a:ln>
        </p:spPr>
      </p:pic>
    </p:spTree>
    <p:extLst>
      <p:ext uri="{BB962C8B-B14F-4D97-AF65-F5344CB8AC3E}">
        <p14:creationId xmlns:p14="http://schemas.microsoft.com/office/powerpoint/2010/main" val="413221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47</a:t>
            </a:fld>
            <a:endParaRPr lang="en-IN"/>
          </a:p>
        </p:txBody>
      </p:sp>
      <p:pic>
        <p:nvPicPr>
          <p:cNvPr id="6" name="Picture 5"/>
          <p:cNvPicPr/>
          <p:nvPr/>
        </p:nvPicPr>
        <p:blipFill>
          <a:blip r:embed="rId2"/>
          <a:stretch>
            <a:fillRect/>
          </a:stretch>
        </p:blipFill>
        <p:spPr>
          <a:xfrm>
            <a:off x="2052126" y="1484784"/>
            <a:ext cx="7138630" cy="4687417"/>
          </a:xfrm>
          <a:prstGeom prst="rect">
            <a:avLst/>
          </a:prstGeom>
          <a:ln>
            <a:solidFill>
              <a:schemeClr val="tx1"/>
            </a:solidFill>
          </a:ln>
        </p:spPr>
      </p:pic>
    </p:spTree>
    <p:extLst>
      <p:ext uri="{BB962C8B-B14F-4D97-AF65-F5344CB8AC3E}">
        <p14:creationId xmlns:p14="http://schemas.microsoft.com/office/powerpoint/2010/main" val="385263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48</a:t>
            </a:fld>
            <a:endParaRPr lang="en-IN"/>
          </a:p>
        </p:txBody>
      </p:sp>
      <p:pic>
        <p:nvPicPr>
          <p:cNvPr id="6" name="Picture 5"/>
          <p:cNvPicPr/>
          <p:nvPr/>
        </p:nvPicPr>
        <p:blipFill>
          <a:blip r:embed="rId2"/>
          <a:stretch>
            <a:fillRect/>
          </a:stretch>
        </p:blipFill>
        <p:spPr>
          <a:xfrm>
            <a:off x="2494012" y="1431058"/>
            <a:ext cx="6840760" cy="5022280"/>
          </a:xfrm>
          <a:prstGeom prst="rect">
            <a:avLst/>
          </a:prstGeom>
          <a:ln>
            <a:solidFill>
              <a:schemeClr val="tx1"/>
            </a:solidFill>
          </a:ln>
        </p:spPr>
      </p:pic>
    </p:spTree>
    <p:extLst>
      <p:ext uri="{BB962C8B-B14F-4D97-AF65-F5344CB8AC3E}">
        <p14:creationId xmlns:p14="http://schemas.microsoft.com/office/powerpoint/2010/main" val="398517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49</a:t>
            </a:fld>
            <a:endParaRPr lang="en-IN"/>
          </a:p>
        </p:txBody>
      </p:sp>
      <p:pic>
        <p:nvPicPr>
          <p:cNvPr id="6" name="Picture 5"/>
          <p:cNvPicPr/>
          <p:nvPr/>
        </p:nvPicPr>
        <p:blipFill>
          <a:blip r:embed="rId2"/>
          <a:stretch>
            <a:fillRect/>
          </a:stretch>
        </p:blipFill>
        <p:spPr>
          <a:xfrm>
            <a:off x="2349996" y="1412777"/>
            <a:ext cx="6840760" cy="4968552"/>
          </a:xfrm>
          <a:prstGeom prst="rect">
            <a:avLst/>
          </a:prstGeom>
          <a:ln>
            <a:solidFill>
              <a:schemeClr val="tx1"/>
            </a:solidFill>
          </a:ln>
        </p:spPr>
      </p:pic>
    </p:spTree>
    <p:extLst>
      <p:ext uri="{BB962C8B-B14F-4D97-AF65-F5344CB8AC3E}">
        <p14:creationId xmlns:p14="http://schemas.microsoft.com/office/powerpoint/2010/main" val="142431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Features</a:t>
            </a:r>
            <a:endParaRPr lang="en-IN"/>
          </a:p>
        </p:txBody>
      </p:sp>
      <p:sp>
        <p:nvSpPr>
          <p:cNvPr id="3" name="Content Placeholder 2"/>
          <p:cNvSpPr>
            <a:spLocks noGrp="1"/>
          </p:cNvSpPr>
          <p:nvPr>
            <p:ph idx="1"/>
          </p:nvPr>
        </p:nvSpPr>
        <p:spPr/>
        <p:txBody>
          <a:bodyPr/>
          <a:lstStyle/>
          <a:p>
            <a:r>
              <a:rPr lang="en-US" smtClean="0"/>
              <a:t>Easier </a:t>
            </a:r>
            <a:r>
              <a:rPr lang="en-US"/>
              <a:t>to use than the Spark </a:t>
            </a:r>
            <a:r>
              <a:rPr lang="en-US" smtClean="0"/>
              <a:t>core.</a:t>
            </a:r>
          </a:p>
          <a:p>
            <a:r>
              <a:rPr lang="en-US" smtClean="0"/>
              <a:t>Provides </a:t>
            </a:r>
            <a:r>
              <a:rPr lang="en-US"/>
              <a:t>a higher-level API and </a:t>
            </a:r>
            <a:r>
              <a:rPr lang="en-US" smtClean="0"/>
              <a:t>abstraction</a:t>
            </a:r>
          </a:p>
          <a:p>
            <a:r>
              <a:rPr lang="en-IN" smtClean="0"/>
              <a:t>Functions </a:t>
            </a:r>
            <a:r>
              <a:rPr lang="en-IN"/>
              <a:t>for selecting </a:t>
            </a:r>
            <a:r>
              <a:rPr lang="en-IN" smtClean="0"/>
              <a:t>columns, </a:t>
            </a:r>
            <a:r>
              <a:rPr lang="en-US" smtClean="0"/>
              <a:t>filtering </a:t>
            </a:r>
            <a:r>
              <a:rPr lang="en-US"/>
              <a:t>rows, aggregating columns, joining datasets, and other common data processing and analytic </a:t>
            </a:r>
            <a:r>
              <a:rPr lang="en-US" smtClean="0"/>
              <a:t>tasks.</a:t>
            </a:r>
          </a:p>
          <a:p>
            <a:r>
              <a:rPr lang="en-IN" smtClean="0"/>
              <a:t>Improves productivity </a:t>
            </a:r>
          </a:p>
          <a:p>
            <a:r>
              <a:rPr lang="en-IN" smtClean="0"/>
              <a:t>Process </a:t>
            </a:r>
            <a:r>
              <a:rPr lang="en-US" smtClean="0"/>
              <a:t>structured </a:t>
            </a:r>
            <a:r>
              <a:rPr lang="en-US"/>
              <a:t>data with less </a:t>
            </a:r>
            <a:r>
              <a:rPr lang="en-US" smtClean="0"/>
              <a:t>code</a:t>
            </a:r>
          </a:p>
          <a:p>
            <a:r>
              <a:rPr lang="en-US" smtClean="0"/>
              <a:t>Supports </a:t>
            </a:r>
            <a:r>
              <a:rPr lang="en-US"/>
              <a:t>a variety of data </a:t>
            </a:r>
            <a:r>
              <a:rPr lang="en-US" smtClean="0"/>
              <a:t>sources</a:t>
            </a:r>
          </a:p>
          <a:p>
            <a:r>
              <a:rPr lang="en-US" smtClean="0"/>
              <a:t>Data </a:t>
            </a:r>
            <a:r>
              <a:rPr lang="en-US"/>
              <a:t>processing interfaces: SQL, </a:t>
            </a:r>
            <a:r>
              <a:rPr lang="en-US" err="1"/>
              <a:t>HiveQL</a:t>
            </a:r>
            <a:r>
              <a:rPr lang="en-US"/>
              <a:t> and language integrated queries</a:t>
            </a:r>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5</a:t>
            </a:fld>
            <a:endParaRPr lang="en-IN"/>
          </a:p>
        </p:txBody>
      </p:sp>
    </p:spTree>
    <p:extLst>
      <p:ext uri="{BB962C8B-B14F-4D97-AF65-F5344CB8AC3E}">
        <p14:creationId xmlns:p14="http://schemas.microsoft.com/office/powerpoint/2010/main" val="52396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50</a:t>
            </a:fld>
            <a:endParaRPr lang="en-IN"/>
          </a:p>
        </p:txBody>
      </p:sp>
      <p:pic>
        <p:nvPicPr>
          <p:cNvPr id="6" name="Picture 5"/>
          <p:cNvPicPr/>
          <p:nvPr/>
        </p:nvPicPr>
        <p:blipFill>
          <a:blip r:embed="rId2"/>
          <a:stretch>
            <a:fillRect/>
          </a:stretch>
        </p:blipFill>
        <p:spPr>
          <a:xfrm>
            <a:off x="2854052" y="1700808"/>
            <a:ext cx="5904656" cy="4176463"/>
          </a:xfrm>
          <a:prstGeom prst="rect">
            <a:avLst/>
          </a:prstGeom>
          <a:ln>
            <a:solidFill>
              <a:schemeClr val="tx1"/>
            </a:solidFill>
          </a:ln>
        </p:spPr>
      </p:pic>
    </p:spTree>
    <p:extLst>
      <p:ext uri="{BB962C8B-B14F-4D97-AF65-F5344CB8AC3E}">
        <p14:creationId xmlns:p14="http://schemas.microsoft.com/office/powerpoint/2010/main" val="402780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51</a:t>
            </a:fld>
            <a:endParaRPr lang="en-IN"/>
          </a:p>
        </p:txBody>
      </p:sp>
      <p:pic>
        <p:nvPicPr>
          <p:cNvPr id="6" name="Picture 5"/>
          <p:cNvPicPr/>
          <p:nvPr/>
        </p:nvPicPr>
        <p:blipFill>
          <a:blip r:embed="rId2"/>
          <a:stretch>
            <a:fillRect/>
          </a:stretch>
        </p:blipFill>
        <p:spPr>
          <a:xfrm>
            <a:off x="2566020" y="1556792"/>
            <a:ext cx="6552728" cy="4968552"/>
          </a:xfrm>
          <a:prstGeom prst="rect">
            <a:avLst/>
          </a:prstGeom>
          <a:ln>
            <a:solidFill>
              <a:schemeClr val="tx1"/>
            </a:solidFill>
          </a:ln>
        </p:spPr>
      </p:pic>
    </p:spTree>
    <p:extLst>
      <p:ext uri="{BB962C8B-B14F-4D97-AF65-F5344CB8AC3E}">
        <p14:creationId xmlns:p14="http://schemas.microsoft.com/office/powerpoint/2010/main" val="51507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52</a:t>
            </a:fld>
            <a:endParaRPr lang="en-IN"/>
          </a:p>
        </p:txBody>
      </p:sp>
      <p:pic>
        <p:nvPicPr>
          <p:cNvPr id="6" name="Picture 5"/>
          <p:cNvPicPr/>
          <p:nvPr/>
        </p:nvPicPr>
        <p:blipFill>
          <a:blip r:embed="rId2"/>
          <a:stretch>
            <a:fillRect/>
          </a:stretch>
        </p:blipFill>
        <p:spPr>
          <a:xfrm>
            <a:off x="2146473" y="1546494"/>
            <a:ext cx="6552728" cy="1383069"/>
          </a:xfrm>
          <a:prstGeom prst="rect">
            <a:avLst/>
          </a:prstGeom>
        </p:spPr>
      </p:pic>
      <p:pic>
        <p:nvPicPr>
          <p:cNvPr id="7" name="Picture 6"/>
          <p:cNvPicPr/>
          <p:nvPr/>
        </p:nvPicPr>
        <p:blipFill>
          <a:blip r:embed="rId3"/>
          <a:stretch>
            <a:fillRect/>
          </a:stretch>
        </p:blipFill>
        <p:spPr>
          <a:xfrm>
            <a:off x="2291555" y="3063280"/>
            <a:ext cx="6408712" cy="3702647"/>
          </a:xfrm>
          <a:prstGeom prst="rect">
            <a:avLst/>
          </a:prstGeom>
          <a:ln w="19050">
            <a:solidFill>
              <a:schemeClr val="tx1"/>
            </a:solidFill>
          </a:ln>
        </p:spPr>
      </p:pic>
    </p:spTree>
    <p:extLst>
      <p:ext uri="{BB962C8B-B14F-4D97-AF65-F5344CB8AC3E}">
        <p14:creationId xmlns:p14="http://schemas.microsoft.com/office/powerpoint/2010/main" val="310118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53</a:t>
            </a:fld>
            <a:endParaRPr lang="en-IN"/>
          </a:p>
        </p:txBody>
      </p:sp>
      <p:pic>
        <p:nvPicPr>
          <p:cNvPr id="6" name="Picture 5"/>
          <p:cNvPicPr/>
          <p:nvPr/>
        </p:nvPicPr>
        <p:blipFill>
          <a:blip r:embed="rId2"/>
          <a:stretch>
            <a:fillRect/>
          </a:stretch>
        </p:blipFill>
        <p:spPr>
          <a:xfrm>
            <a:off x="2898844" y="2132856"/>
            <a:ext cx="5472608" cy="2808312"/>
          </a:xfrm>
          <a:prstGeom prst="rect">
            <a:avLst/>
          </a:prstGeom>
          <a:ln w="19050">
            <a:solidFill>
              <a:schemeClr val="tx1"/>
            </a:solidFill>
          </a:ln>
        </p:spPr>
      </p:pic>
    </p:spTree>
    <p:extLst>
      <p:ext uri="{BB962C8B-B14F-4D97-AF65-F5344CB8AC3E}">
        <p14:creationId xmlns:p14="http://schemas.microsoft.com/office/powerpoint/2010/main" val="411493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N" dirty="0" smtClean="0"/>
              <a:t>Demo….</a:t>
            </a:r>
            <a:endParaRPr lang="en-IN" dirty="0"/>
          </a:p>
        </p:txBody>
      </p:sp>
      <p:sp>
        <p:nvSpPr>
          <p:cNvPr id="7" name="Subtitle 6"/>
          <p:cNvSpPr>
            <a:spLocks noGrp="1"/>
          </p:cNvSpPr>
          <p:nvPr>
            <p:ph type="subTitle"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normAutofit lnSpcReduction="10000"/>
          </a:bodyPr>
          <a:lstStyle/>
          <a:p>
            <a:fld id="{34C99D79-8A4B-4031-B1E0-AF26F8EDF2BC}" type="slidenum">
              <a:rPr lang="en-IN" smtClean="0"/>
              <a:pPr/>
              <a:t>54</a:t>
            </a:fld>
            <a:endParaRPr lang="en-IN"/>
          </a:p>
        </p:txBody>
      </p:sp>
    </p:spTree>
    <p:extLst>
      <p:ext uri="{BB962C8B-B14F-4D97-AF65-F5344CB8AC3E}">
        <p14:creationId xmlns:p14="http://schemas.microsoft.com/office/powerpoint/2010/main" val="381811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 S. Nandagopalan</a:t>
            </a:r>
            <a:endParaRPr lang="en-US"/>
          </a:p>
        </p:txBody>
      </p:sp>
      <p:sp>
        <p:nvSpPr>
          <p:cNvPr id="6" name="TextBox 5"/>
          <p:cNvSpPr txBox="1"/>
          <p:nvPr/>
        </p:nvSpPr>
        <p:spPr>
          <a:xfrm>
            <a:off x="1989956" y="2204864"/>
            <a:ext cx="7157288" cy="1323439"/>
          </a:xfrm>
          <a:prstGeom prst="rect">
            <a:avLst/>
          </a:prstGeom>
          <a:noFill/>
        </p:spPr>
        <p:txBody>
          <a:bodyPr wrap="square" rtlCol="0">
            <a:spAutoFit/>
          </a:bodyPr>
          <a:lstStyle/>
          <a:p>
            <a:pPr algn="ctr"/>
            <a:r>
              <a:rPr lang="en-US" sz="8000" dirty="0" smtClean="0">
                <a:solidFill>
                  <a:srgbClr val="FFFF00"/>
                </a:solidFill>
                <a:latin typeface="Tw Cen MT Condensed Extra Bold" panose="020B0803020202020204" pitchFamily="34" charset="0"/>
              </a:rPr>
              <a:t>Thank You</a:t>
            </a:r>
            <a:endParaRPr lang="en-IN" sz="8000" dirty="0">
              <a:solidFill>
                <a:srgbClr val="FFFF00"/>
              </a:solidFill>
              <a:latin typeface="Tw Cen MT Condensed Extra Bold" panose="020B0803020202020204" pitchFamily="34" charset="0"/>
            </a:endParaRPr>
          </a:p>
        </p:txBody>
      </p:sp>
    </p:spTree>
    <p:extLst>
      <p:ext uri="{BB962C8B-B14F-4D97-AF65-F5344CB8AC3E}">
        <p14:creationId xmlns:p14="http://schemas.microsoft.com/office/powerpoint/2010/main" val="70027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Performance</a:t>
            </a:r>
          </a:p>
        </p:txBody>
      </p:sp>
      <p:sp>
        <p:nvSpPr>
          <p:cNvPr id="3" name="Content Placeholder 2"/>
          <p:cNvSpPr>
            <a:spLocks noGrp="1"/>
          </p:cNvSpPr>
          <p:nvPr>
            <p:ph idx="1"/>
          </p:nvPr>
        </p:nvSpPr>
        <p:spPr/>
        <p:txBody>
          <a:bodyPr>
            <a:normAutofit/>
          </a:bodyPr>
          <a:lstStyle/>
          <a:p>
            <a:r>
              <a:rPr lang="en-US" dirty="0" smtClean="0"/>
              <a:t>Runs faster: </a:t>
            </a:r>
            <a:r>
              <a:rPr lang="en-US" dirty="0"/>
              <a:t>reduced disk I/O, in-memory columnar caching, query optimization, and code </a:t>
            </a:r>
            <a:r>
              <a:rPr lang="en-US" dirty="0" smtClean="0"/>
              <a:t>generation.</a:t>
            </a:r>
          </a:p>
          <a:p>
            <a:r>
              <a:rPr lang="en-IN" dirty="0" smtClean="0"/>
              <a:t>Reduces disk </a:t>
            </a:r>
            <a:r>
              <a:rPr lang="en-IN" dirty="0"/>
              <a:t>I/O wherever possible. </a:t>
            </a:r>
            <a:endParaRPr lang="en-IN" dirty="0" smtClean="0"/>
          </a:p>
          <a:p>
            <a:r>
              <a:rPr lang="en-US" dirty="0"/>
              <a:t>Partitioning is a proven technique for improving read performance. </a:t>
            </a:r>
            <a:endParaRPr lang="en-US" dirty="0" smtClean="0"/>
          </a:p>
          <a:p>
            <a:r>
              <a:rPr lang="en-US" dirty="0" smtClean="0"/>
              <a:t>Horizontal(Row) </a:t>
            </a:r>
            <a:r>
              <a:rPr lang="en-US" smtClean="0"/>
              <a:t>and Vertical(Column) </a:t>
            </a:r>
            <a:r>
              <a:rPr lang="en-US" dirty="0" smtClean="0"/>
              <a:t>based </a:t>
            </a:r>
            <a:r>
              <a:rPr lang="en-US" dirty="0"/>
              <a:t>Partitioning .</a:t>
            </a:r>
            <a:endParaRPr lang="en-US" dirty="0" smtClean="0"/>
          </a:p>
          <a:p>
            <a:r>
              <a:rPr lang="en-US" dirty="0" smtClean="0"/>
              <a:t>Allows </a:t>
            </a:r>
            <a:r>
              <a:rPr lang="en-US" dirty="0"/>
              <a:t>reading of only </a:t>
            </a:r>
            <a:r>
              <a:rPr lang="en-US" dirty="0" smtClean="0"/>
              <a:t>the columns </a:t>
            </a:r>
            <a:r>
              <a:rPr lang="en-US" dirty="0"/>
              <a:t>that are used in a </a:t>
            </a:r>
            <a:r>
              <a:rPr lang="en-US" dirty="0" smtClean="0"/>
              <a:t>query.</a:t>
            </a:r>
          </a:p>
          <a:p>
            <a:r>
              <a:rPr lang="en-US" dirty="0" smtClean="0"/>
              <a:t>Cache </a:t>
            </a:r>
            <a:r>
              <a:rPr lang="en-US" dirty="0"/>
              <a:t>data in an in-memory columnar format from any data </a:t>
            </a:r>
            <a:r>
              <a:rPr lang="en-US" dirty="0" smtClean="0"/>
              <a:t>source.</a:t>
            </a:r>
          </a:p>
          <a:p>
            <a:r>
              <a:rPr lang="en-IN" dirty="0"/>
              <a:t>Query </a:t>
            </a:r>
            <a:r>
              <a:rPr lang="en-IN" dirty="0" smtClean="0"/>
              <a:t>Optimization-</a:t>
            </a:r>
            <a:r>
              <a:rPr lang="en-IN" i="1" dirty="0"/>
              <a:t>analysis </a:t>
            </a:r>
            <a:r>
              <a:rPr lang="en-IN" i="1" dirty="0" smtClean="0"/>
              <a:t>phase, </a:t>
            </a:r>
            <a:r>
              <a:rPr lang="en-IN" i="1" dirty="0"/>
              <a:t>logical optimization </a:t>
            </a:r>
            <a:r>
              <a:rPr lang="en-IN" i="1" dirty="0" smtClean="0"/>
              <a:t>phase, </a:t>
            </a:r>
            <a:r>
              <a:rPr lang="en-IN" i="1" dirty="0"/>
              <a:t>physical planning </a:t>
            </a:r>
            <a:r>
              <a:rPr lang="en-IN" i="1" dirty="0" smtClean="0"/>
              <a:t>phase, </a:t>
            </a:r>
            <a:r>
              <a:rPr lang="en-IN" i="1" dirty="0"/>
              <a:t>code generation </a:t>
            </a:r>
            <a:r>
              <a:rPr lang="en-IN" i="1" dirty="0" smtClean="0"/>
              <a:t>phase.</a:t>
            </a:r>
          </a:p>
          <a:p>
            <a:endParaRPr lang="en-US" dirty="0" smtClean="0"/>
          </a:p>
          <a:p>
            <a:endParaRPr lang="en-US" dirty="0" smtClean="0"/>
          </a:p>
          <a:p>
            <a:endParaRPr lang="en-US" dirty="0" smtClean="0"/>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6</a:t>
            </a:fld>
            <a:endParaRPr lang="en-IN"/>
          </a:p>
        </p:txBody>
      </p:sp>
    </p:spTree>
    <p:extLst>
      <p:ext uri="{BB962C8B-B14F-4D97-AF65-F5344CB8AC3E}">
        <p14:creationId xmlns:p14="http://schemas.microsoft.com/office/powerpoint/2010/main" val="11256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Virtualization</a:t>
            </a:r>
          </a:p>
        </p:txBody>
      </p:sp>
      <p:sp>
        <p:nvSpPr>
          <p:cNvPr id="3" name="Content Placeholder 2"/>
          <p:cNvSpPr>
            <a:spLocks noGrp="1"/>
          </p:cNvSpPr>
          <p:nvPr>
            <p:ph idx="1"/>
          </p:nvPr>
        </p:nvSpPr>
        <p:spPr>
          <a:xfrm>
            <a:off x="1053852" y="1628800"/>
            <a:ext cx="4353023" cy="4968552"/>
          </a:xfrm>
        </p:spPr>
        <p:txBody>
          <a:bodyPr/>
          <a:lstStyle/>
          <a:p>
            <a:r>
              <a:rPr lang="en-US" dirty="0" smtClean="0"/>
              <a:t>It </a:t>
            </a:r>
            <a:r>
              <a:rPr lang="en-US" dirty="0"/>
              <a:t>can extract data from a wide range of sources. </a:t>
            </a:r>
            <a:endParaRPr lang="en-US" dirty="0" smtClean="0"/>
          </a:p>
          <a:p>
            <a:r>
              <a:rPr lang="en-US" dirty="0" smtClean="0"/>
              <a:t>Data </a:t>
            </a:r>
            <a:r>
              <a:rPr lang="en-US" dirty="0"/>
              <a:t>from multiple sources can be integrated </a:t>
            </a:r>
            <a:r>
              <a:rPr lang="en-US" dirty="0" smtClean="0"/>
              <a:t>easily.</a:t>
            </a:r>
          </a:p>
          <a:p>
            <a:r>
              <a:rPr lang="en-US" dirty="0" smtClean="0"/>
              <a:t>All </a:t>
            </a:r>
            <a:r>
              <a:rPr lang="en-US" dirty="0"/>
              <a:t>the heterogeneous data sources </a:t>
            </a:r>
            <a:r>
              <a:rPr lang="en-US" dirty="0" smtClean="0"/>
              <a:t>is seen as one </a:t>
            </a:r>
            <a:r>
              <a:rPr lang="en-US" dirty="0"/>
              <a:t>logical database. </a:t>
            </a:r>
            <a:endParaRPr lang="en-US" dirty="0" smtClean="0"/>
          </a:p>
          <a:p>
            <a:r>
              <a:rPr lang="en-US" dirty="0" smtClean="0"/>
              <a:t>E.g. </a:t>
            </a:r>
            <a:r>
              <a:rPr lang="en-IN" b="1" dirty="0" smtClean="0"/>
              <a:t>E-Commerce: </a:t>
            </a:r>
            <a:r>
              <a:rPr lang="en-US" dirty="0"/>
              <a:t>merge sales, inventory, and </a:t>
            </a:r>
            <a:r>
              <a:rPr lang="en-US" dirty="0" smtClean="0"/>
              <a:t>customer, supplier data.</a:t>
            </a:r>
            <a:endParaRPr lang="en-IN" b="1" dirty="0"/>
          </a:p>
          <a:p>
            <a:endParaRPr lang="en-US" dirty="0" smtClean="0"/>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7</a:t>
            </a:fld>
            <a:endParaRPr lang="en-IN"/>
          </a:p>
        </p:txBody>
      </p:sp>
      <p:pic>
        <p:nvPicPr>
          <p:cNvPr id="37890" name="Picture 2" descr="Lightbox"/>
          <p:cNvPicPr>
            <a:picLocks noChangeAspect="1" noChangeArrowheads="1"/>
          </p:cNvPicPr>
          <p:nvPr/>
        </p:nvPicPr>
        <p:blipFill rotWithShape="1">
          <a:blip r:embed="rId2">
            <a:extLst>
              <a:ext uri="{28A0092B-C50C-407E-A947-70E740481C1C}">
                <a14:useLocalDpi xmlns:a14="http://schemas.microsoft.com/office/drawing/2010/main" val="0"/>
              </a:ext>
            </a:extLst>
          </a:blip>
          <a:srcRect l="20136" r="19385"/>
          <a:stretch/>
        </p:blipFill>
        <p:spPr bwMode="auto">
          <a:xfrm>
            <a:off x="5330784" y="1419598"/>
            <a:ext cx="5760640"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91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Distributed JDBC/ODBC SQL Query Engine</a:t>
            </a:r>
            <a:endParaRPr lang="en-IN" sz="3200" dirty="0"/>
          </a:p>
        </p:txBody>
      </p:sp>
      <p:sp>
        <p:nvSpPr>
          <p:cNvPr id="3" name="Content Placeholder 2"/>
          <p:cNvSpPr>
            <a:spLocks noGrp="1"/>
          </p:cNvSpPr>
          <p:nvPr>
            <p:ph idx="1"/>
          </p:nvPr>
        </p:nvSpPr>
        <p:spPr>
          <a:xfrm>
            <a:off x="1242071" y="1651720"/>
            <a:ext cx="9690116" cy="4536505"/>
          </a:xfrm>
        </p:spPr>
        <p:txBody>
          <a:bodyPr>
            <a:normAutofit/>
          </a:bodyPr>
          <a:lstStyle/>
          <a:p>
            <a:r>
              <a:rPr lang="en-US" sz="2800" dirty="0" smtClean="0"/>
              <a:t>JDBC – Java Database Connectivity</a:t>
            </a:r>
          </a:p>
          <a:p>
            <a:r>
              <a:rPr lang="en-US" sz="2800" dirty="0" smtClean="0"/>
              <a:t>ODBC – Open Database </a:t>
            </a:r>
            <a:r>
              <a:rPr lang="en-US" sz="2800" dirty="0"/>
              <a:t>Connectivity</a:t>
            </a:r>
          </a:p>
          <a:p>
            <a:r>
              <a:rPr lang="en-US" sz="2800" dirty="0" smtClean="0"/>
              <a:t>Spark </a:t>
            </a:r>
            <a:r>
              <a:rPr lang="en-US" sz="2800" dirty="0"/>
              <a:t>SQL can be used in two </a:t>
            </a:r>
            <a:r>
              <a:rPr lang="en-US" sz="2800" dirty="0" smtClean="0"/>
              <a:t>ways: </a:t>
            </a:r>
            <a:endParaRPr lang="en-US" sz="2800" dirty="0" smtClean="0"/>
          </a:p>
          <a:p>
            <a:pPr lvl="1"/>
            <a:r>
              <a:rPr lang="en-IN" sz="2800" dirty="0" smtClean="0"/>
              <a:t>as </a:t>
            </a:r>
            <a:r>
              <a:rPr lang="en-IN" sz="2800" dirty="0"/>
              <a:t>a </a:t>
            </a:r>
            <a:r>
              <a:rPr lang="en-IN" sz="2800" dirty="0" smtClean="0"/>
              <a:t>library and </a:t>
            </a:r>
            <a:r>
              <a:rPr lang="en-IN" sz="2800" dirty="0"/>
              <a:t>distributed SQL query </a:t>
            </a:r>
            <a:r>
              <a:rPr lang="en-IN" sz="2800" dirty="0" smtClean="0"/>
              <a:t>engine.</a:t>
            </a:r>
          </a:p>
          <a:p>
            <a:r>
              <a:rPr lang="en-IN" sz="2800" dirty="0" smtClean="0"/>
              <a:t>Multiple </a:t>
            </a:r>
            <a:r>
              <a:rPr lang="en-IN" sz="2800" dirty="0"/>
              <a:t>users </a:t>
            </a:r>
            <a:r>
              <a:rPr lang="en-IN" sz="2800" dirty="0" smtClean="0"/>
              <a:t>can </a:t>
            </a:r>
            <a:r>
              <a:rPr lang="en-US" sz="2800" dirty="0" smtClean="0"/>
              <a:t>share </a:t>
            </a:r>
            <a:r>
              <a:rPr lang="en-US" sz="2800" dirty="0"/>
              <a:t>a single Spark cluster</a:t>
            </a:r>
            <a:r>
              <a:rPr lang="en-US" sz="2800" dirty="0" smtClean="0"/>
              <a:t>.</a:t>
            </a:r>
          </a:p>
          <a:p>
            <a:r>
              <a:rPr lang="en-US" sz="2800" dirty="0"/>
              <a:t>Spark SQL JDBC/ODBC server looks like a database</a:t>
            </a:r>
            <a:endParaRPr lang="en-IN" sz="2800" dirty="0" smtClean="0"/>
          </a:p>
          <a:p>
            <a:endParaRPr lang="en-IN" sz="2800"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8</a:t>
            </a:fld>
            <a:endParaRPr lang="en-IN"/>
          </a:p>
        </p:txBody>
      </p:sp>
    </p:spTree>
    <p:extLst>
      <p:ext uri="{BB962C8B-B14F-4D97-AF65-F5344CB8AC3E}">
        <p14:creationId xmlns:p14="http://schemas.microsoft.com/office/powerpoint/2010/main" val="284133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 &amp; Data Warehouse</a:t>
            </a:r>
            <a:endParaRPr lang="en-IN" dirty="0"/>
          </a:p>
        </p:txBody>
      </p:sp>
      <p:sp>
        <p:nvSpPr>
          <p:cNvPr id="3" name="Content Placeholder 2"/>
          <p:cNvSpPr>
            <a:spLocks noGrp="1"/>
          </p:cNvSpPr>
          <p:nvPr>
            <p:ph idx="1"/>
          </p:nvPr>
        </p:nvSpPr>
        <p:spPr/>
        <p:txBody>
          <a:bodyPr/>
          <a:lstStyle/>
          <a:p>
            <a:r>
              <a:rPr lang="en-US" dirty="0" smtClean="0"/>
              <a:t>DWH is a </a:t>
            </a:r>
            <a:r>
              <a:rPr lang="en-US" dirty="0"/>
              <a:t>database that is used to store and analyze large amounts </a:t>
            </a:r>
            <a:r>
              <a:rPr lang="en-US" dirty="0" smtClean="0"/>
              <a:t>of multidimensional </a:t>
            </a:r>
            <a:r>
              <a:rPr lang="en-IN" dirty="0" smtClean="0"/>
              <a:t>data.</a:t>
            </a:r>
          </a:p>
          <a:p>
            <a:endParaRPr lang="en-IN"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34C99D79-8A4B-4031-B1E0-AF26F8EDF2BC}" type="slidenum">
              <a:rPr lang="en-IN" smtClean="0"/>
              <a:pPr/>
              <a:t>9</a:t>
            </a:fld>
            <a:endParaRPr lang="en-IN"/>
          </a:p>
        </p:txBody>
      </p:sp>
      <p:pic>
        <p:nvPicPr>
          <p:cNvPr id="6" name="Google Shape;187;p10" descr="Introduction to Data Warehousing Concepts"/>
          <p:cNvPicPr preferRelativeResize="0"/>
          <p:nvPr/>
        </p:nvPicPr>
        <p:blipFill rotWithShape="1">
          <a:blip r:embed="rId2">
            <a:alphaModFix/>
          </a:blip>
          <a:srcRect/>
          <a:stretch/>
        </p:blipFill>
        <p:spPr>
          <a:xfrm>
            <a:off x="3214092" y="2564904"/>
            <a:ext cx="5130666" cy="3761667"/>
          </a:xfrm>
          <a:prstGeom prst="rect">
            <a:avLst/>
          </a:prstGeom>
          <a:noFill/>
          <a:ln>
            <a:noFill/>
          </a:ln>
        </p:spPr>
      </p:pic>
    </p:spTree>
    <p:extLst>
      <p:ext uri="{BB962C8B-B14F-4D97-AF65-F5344CB8AC3E}">
        <p14:creationId xmlns:p14="http://schemas.microsoft.com/office/powerpoint/2010/main" val="75483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View">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700CCB-20BA-4760-AB9F-AC3B63ED32E0}">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40262f94-9f35-4ac3-9a90-690165a166b7"/>
    <ds:schemaRef ds:uri="a4f35948-e619-41b3-aa29-22878b09cfd2"/>
    <ds:schemaRef ds:uri="http://www.w3.org/XML/1998/namespace"/>
  </ds:schemaRefs>
</ds:datastoreItem>
</file>

<file path=customXml/itemProps3.xml><?xml version="1.0" encoding="utf-8"?>
<ds:datastoreItem xmlns:ds="http://schemas.openxmlformats.org/officeDocument/2006/customXml" ds:itemID="{308942AA-0721-4324-BC2C-A3CB43F24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TM03457515[[fn=View]]</Template>
  <TotalTime>5530</TotalTime>
  <Words>1808</Words>
  <Application>Microsoft Office PowerPoint</Application>
  <PresentationFormat>Custom</PresentationFormat>
  <Paragraphs>370</Paragraphs>
  <Slides>55</Slides>
  <Notes>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72" baseType="lpstr">
      <vt:lpstr>Arial</vt:lpstr>
      <vt:lpstr>Arial Black</vt:lpstr>
      <vt:lpstr>Arial Narrow</vt:lpstr>
      <vt:lpstr>Century Schoolbook</vt:lpstr>
      <vt:lpstr>Consolas</vt:lpstr>
      <vt:lpstr>Constantia</vt:lpstr>
      <vt:lpstr>Courier New</vt:lpstr>
      <vt:lpstr>Franklin Gothic Medium</vt:lpstr>
      <vt:lpstr>High Tower Text</vt:lpstr>
      <vt:lpstr>Impact</vt:lpstr>
      <vt:lpstr>Tahoma</vt:lpstr>
      <vt:lpstr>Times New Roman</vt:lpstr>
      <vt:lpstr>Tw Cen MT Condensed Extra Bold</vt:lpstr>
      <vt:lpstr>Wingdings</vt:lpstr>
      <vt:lpstr>Wingdings 2</vt:lpstr>
      <vt:lpstr>View</vt:lpstr>
      <vt:lpstr>Equation</vt:lpstr>
      <vt:lpstr>Module  8: Spark SQL</vt:lpstr>
      <vt:lpstr>Agenda</vt:lpstr>
      <vt:lpstr>Introduction</vt:lpstr>
      <vt:lpstr>Spark Libraries</vt:lpstr>
      <vt:lpstr>Key Features</vt:lpstr>
      <vt:lpstr>Performance</vt:lpstr>
      <vt:lpstr>Data Virtualization</vt:lpstr>
      <vt:lpstr>Distributed JDBC/ODBC SQL Query Engine</vt:lpstr>
      <vt:lpstr>ETL &amp; Data Warehouse</vt:lpstr>
      <vt:lpstr>Features of Data Warehouse</vt:lpstr>
      <vt:lpstr>Components of Data Warehouse</vt:lpstr>
      <vt:lpstr>ETL OVERVIEW</vt:lpstr>
      <vt:lpstr>ETL – Major Steps</vt:lpstr>
      <vt:lpstr>Data Preprocessing</vt:lpstr>
      <vt:lpstr>Data Extraction</vt:lpstr>
      <vt:lpstr>Data Transformation</vt:lpstr>
      <vt:lpstr>Data Transformation: Normalization</vt:lpstr>
      <vt:lpstr>Data Loading</vt:lpstr>
      <vt:lpstr>Modes of Applying Data</vt:lpstr>
      <vt:lpstr>Dimensional Modelling </vt:lpstr>
      <vt:lpstr>Example</vt:lpstr>
      <vt:lpstr>Multidimensional Data &amp; Cube</vt:lpstr>
      <vt:lpstr>OLAP Manipulations</vt:lpstr>
      <vt:lpstr>Application Programming Interface (API)</vt:lpstr>
      <vt:lpstr>Spark-SQL Code Examples</vt:lpstr>
      <vt:lpstr>Spark-SQL using PySpark &amp; Jupyter</vt:lpstr>
      <vt:lpstr>Contd…</vt:lpstr>
      <vt:lpstr>Output</vt:lpstr>
      <vt:lpstr>Contd…</vt:lpstr>
      <vt:lpstr>PowerPoint Presentation</vt:lpstr>
      <vt:lpstr>Spark-Scala, SQL, IntelliJ IDE</vt:lpstr>
      <vt:lpstr>Sample Scala Code</vt:lpstr>
      <vt:lpstr>Spark-Scala, SQL, IntelliJ IDE</vt:lpstr>
      <vt:lpstr>Output</vt:lpstr>
      <vt:lpstr>Working with JDBC-MySQL </vt:lpstr>
      <vt:lpstr>Contd…</vt:lpstr>
      <vt:lpstr>Contd…</vt:lpstr>
      <vt:lpstr>Contd…</vt:lpstr>
      <vt:lpstr>MS SQL-Server, SSMS, &amp; OLAP</vt:lpstr>
      <vt:lpstr>Building a Multidimensional Database "Sales"</vt:lpstr>
      <vt:lpstr>Building a Cube in VS Studio 2022</vt:lpstr>
      <vt:lpstr>Contd…</vt:lpstr>
      <vt:lpstr>Contd…</vt:lpstr>
      <vt:lpstr>Contd…</vt:lpstr>
      <vt:lpstr>Contd…</vt:lpstr>
      <vt:lpstr>Contd…</vt:lpstr>
      <vt:lpstr>Contd…</vt:lpstr>
      <vt:lpstr>Contd…</vt:lpstr>
      <vt:lpstr>Contd…</vt:lpstr>
      <vt:lpstr>Contd…</vt:lpstr>
      <vt:lpstr>Contd…</vt:lpstr>
      <vt:lpstr>Contd…</vt:lpstr>
      <vt:lpstr>Contd…</vt:lpstr>
      <vt:lpstr>Demo….</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Microsoft account</dc:creator>
  <cp:lastModifiedBy>Microsoft account</cp:lastModifiedBy>
  <cp:revision>209</cp:revision>
  <dcterms:created xsi:type="dcterms:W3CDTF">2024-08-14T04:47:15Z</dcterms:created>
  <dcterms:modified xsi:type="dcterms:W3CDTF">2025-03-03T04:04:16Z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